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619B-5A1A-4A4C-A4C1-DB71280996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568162-D862-462D-ACB5-7DC32B26D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2417AF-304B-4443-97B9-2B49D763F5BE}"/>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5" name="Footer Placeholder 4">
            <a:extLst>
              <a:ext uri="{FF2B5EF4-FFF2-40B4-BE49-F238E27FC236}">
                <a16:creationId xmlns:a16="http://schemas.microsoft.com/office/drawing/2014/main" id="{1BB42AFB-6E63-4DD9-9070-3C2285ADD7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48B09-AF61-425B-8831-D380A12E5363}"/>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190921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BC5C5-B063-41AC-A898-F76B36B548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801677-4C55-4AC5-9172-CC020F2790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F44EB-0D8E-45F0-ABA1-404DCD0517C4}"/>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5" name="Footer Placeholder 4">
            <a:extLst>
              <a:ext uri="{FF2B5EF4-FFF2-40B4-BE49-F238E27FC236}">
                <a16:creationId xmlns:a16="http://schemas.microsoft.com/office/drawing/2014/main" id="{07D7550B-59DE-42F4-B217-1E84E7482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5FA5B-A350-4406-8EA2-F8DAC4FE907E}"/>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399027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39C2FA-C0E8-4464-81C6-E561458638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875923-56A6-4B18-9B39-EBB28E5A05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43311-DEB9-483F-AE69-F4AFEDE5EC9A}"/>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5" name="Footer Placeholder 4">
            <a:extLst>
              <a:ext uri="{FF2B5EF4-FFF2-40B4-BE49-F238E27FC236}">
                <a16:creationId xmlns:a16="http://schemas.microsoft.com/office/drawing/2014/main" id="{858FF69C-AA3C-4B55-8890-8FEA28D1D1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6D232F-3291-4AE4-9E48-F79368EFC833}"/>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3545343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65E8C-6B6A-4229-B2EC-BFD44AEE6A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C592D6-D4AE-46EE-A39D-CFBDEE8D1D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CC3E7-89D1-451F-B70C-22D9D65DC303}"/>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5" name="Footer Placeholder 4">
            <a:extLst>
              <a:ext uri="{FF2B5EF4-FFF2-40B4-BE49-F238E27FC236}">
                <a16:creationId xmlns:a16="http://schemas.microsoft.com/office/drawing/2014/main" id="{90047ADA-D702-445F-BCDF-2BAF46C287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FBD922-8A43-4DE3-82C3-04F9A64A0F62}"/>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2806423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71599-4AAA-4E0A-BE7C-6B679F38EE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24189D-1672-4F9A-8629-21C5DDB948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C6E50C-4BFB-4398-B9D8-36F97D6A65C6}"/>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5" name="Footer Placeholder 4">
            <a:extLst>
              <a:ext uri="{FF2B5EF4-FFF2-40B4-BE49-F238E27FC236}">
                <a16:creationId xmlns:a16="http://schemas.microsoft.com/office/drawing/2014/main" id="{41A84744-00CD-4350-BEC5-CD301C7E0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74311-59DD-4C2E-8CA7-187248EC02DB}"/>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46672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0F84B-DDEF-4E2E-8F5B-C433C2C1D9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29D080-BDE3-4A35-99A2-2AEF864033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0FE5FD-E4AD-48CB-8A73-5A998FB979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93928C-1FCC-4BA0-A558-FF74E80261AF}"/>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6" name="Footer Placeholder 5">
            <a:extLst>
              <a:ext uri="{FF2B5EF4-FFF2-40B4-BE49-F238E27FC236}">
                <a16:creationId xmlns:a16="http://schemas.microsoft.com/office/drawing/2014/main" id="{673F6322-B43C-411F-9954-1B7AF5F583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502A3-483F-4337-BDE6-1453BDC838B2}"/>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2624523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D0A2E-6FF9-4307-8E31-B3A6DF2DCE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E8C7BA-73AB-4DA6-BEB4-AF5D1C24E3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D25A0D-34DE-4D93-B701-3AE9232209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C2FE1E-93CF-4D03-9DA5-F7980E1C3E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D59C2A-6BB9-4DFD-9EBB-E8DFAA315B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B045AA-A322-43C2-9105-203E948ADE0C}"/>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8" name="Footer Placeholder 7">
            <a:extLst>
              <a:ext uri="{FF2B5EF4-FFF2-40B4-BE49-F238E27FC236}">
                <a16:creationId xmlns:a16="http://schemas.microsoft.com/office/drawing/2014/main" id="{EC3D7FB5-648E-4464-935C-D643240A4A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AF9596-6352-47F6-A5B9-37F8E4DEFBF7}"/>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31498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BC5C-85E7-4E56-88F5-D7A4C203F3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E6F19D-FAC7-4276-B225-957066B5826D}"/>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4" name="Footer Placeholder 3">
            <a:extLst>
              <a:ext uri="{FF2B5EF4-FFF2-40B4-BE49-F238E27FC236}">
                <a16:creationId xmlns:a16="http://schemas.microsoft.com/office/drawing/2014/main" id="{9978DDDE-1348-47B9-9D87-7F39C121CC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D57B3B-5602-420F-8408-4E11DFA6EDE7}"/>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1534799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45069A-21E8-4202-A8BF-0CB6FE9F76C5}"/>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3" name="Footer Placeholder 2">
            <a:extLst>
              <a:ext uri="{FF2B5EF4-FFF2-40B4-BE49-F238E27FC236}">
                <a16:creationId xmlns:a16="http://schemas.microsoft.com/office/drawing/2014/main" id="{6AEA8B34-1C7E-4003-9450-C8C95AB068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C2C5F2-6FEC-426B-9B6C-9ED30EB3D8C9}"/>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4140561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A8DC8-F119-4556-8964-599A923272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5B82CC-C532-4D88-A598-900023200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02EB58-5F9D-423E-831F-56814994B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F45B7C-C655-4915-AC57-8841F55B7BEB}"/>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6" name="Footer Placeholder 5">
            <a:extLst>
              <a:ext uri="{FF2B5EF4-FFF2-40B4-BE49-F238E27FC236}">
                <a16:creationId xmlns:a16="http://schemas.microsoft.com/office/drawing/2014/main" id="{F23C9D7A-B2A0-4A3C-83A6-D4BF93AEB2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45BEB3-BCBB-450F-8567-CFF7891BC075}"/>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42510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42ED9-BAFD-42AF-8277-2CC3F9AE55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D38EB1-038C-4884-AC47-22C506B434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5481AF-901A-4056-BE86-C7D9885080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665F6E-75E9-4489-96EC-16E1F557D0A9}"/>
              </a:ext>
            </a:extLst>
          </p:cNvPr>
          <p:cNvSpPr>
            <a:spLocks noGrp="1"/>
          </p:cNvSpPr>
          <p:nvPr>
            <p:ph type="dt" sz="half" idx="10"/>
          </p:nvPr>
        </p:nvSpPr>
        <p:spPr/>
        <p:txBody>
          <a:bodyPr/>
          <a:lstStyle/>
          <a:p>
            <a:fld id="{F1723C13-794E-486E-80C9-03F5D16A2D49}" type="datetimeFigureOut">
              <a:rPr lang="en-US" smtClean="0"/>
              <a:t>10/14/2019</a:t>
            </a:fld>
            <a:endParaRPr lang="en-US"/>
          </a:p>
        </p:txBody>
      </p:sp>
      <p:sp>
        <p:nvSpPr>
          <p:cNvPr id="6" name="Footer Placeholder 5">
            <a:extLst>
              <a:ext uri="{FF2B5EF4-FFF2-40B4-BE49-F238E27FC236}">
                <a16:creationId xmlns:a16="http://schemas.microsoft.com/office/drawing/2014/main" id="{AFD39244-078A-4C9C-876B-5F21A82A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481A94-A0B2-4682-9423-01D861F73B6C}"/>
              </a:ext>
            </a:extLst>
          </p:cNvPr>
          <p:cNvSpPr>
            <a:spLocks noGrp="1"/>
          </p:cNvSpPr>
          <p:nvPr>
            <p:ph type="sldNum" sz="quarter" idx="12"/>
          </p:nvPr>
        </p:nvSpPr>
        <p:spPr/>
        <p:txBody>
          <a:bodyPr/>
          <a:lstStyle/>
          <a:p>
            <a:fld id="{4D353B4C-E817-4608-B5AF-42EC44AFD320}" type="slidenum">
              <a:rPr lang="en-US" smtClean="0"/>
              <a:t>‹#›</a:t>
            </a:fld>
            <a:endParaRPr lang="en-US"/>
          </a:p>
        </p:txBody>
      </p:sp>
    </p:spTree>
    <p:extLst>
      <p:ext uri="{BB962C8B-B14F-4D97-AF65-F5344CB8AC3E}">
        <p14:creationId xmlns:p14="http://schemas.microsoft.com/office/powerpoint/2010/main" val="348917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B3D27-515A-4CCB-8742-C5005BDC5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BFBCE6-A575-4CF2-B938-CEE50E2B56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A7EBB-AFC4-4A56-8575-5E211966AC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23C13-794E-486E-80C9-03F5D16A2D49}" type="datetimeFigureOut">
              <a:rPr lang="en-US" smtClean="0"/>
              <a:t>10/14/2019</a:t>
            </a:fld>
            <a:endParaRPr lang="en-US"/>
          </a:p>
        </p:txBody>
      </p:sp>
      <p:sp>
        <p:nvSpPr>
          <p:cNvPr id="5" name="Footer Placeholder 4">
            <a:extLst>
              <a:ext uri="{FF2B5EF4-FFF2-40B4-BE49-F238E27FC236}">
                <a16:creationId xmlns:a16="http://schemas.microsoft.com/office/drawing/2014/main" id="{E96176CA-F2C6-4245-B2E8-2507231AB9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E6FF62-A621-4088-9F46-A11C5B45DD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53B4C-E817-4608-B5AF-42EC44AFD320}" type="slidenum">
              <a:rPr lang="en-US" smtClean="0"/>
              <a:t>‹#›</a:t>
            </a:fld>
            <a:endParaRPr lang="en-US"/>
          </a:p>
        </p:txBody>
      </p:sp>
    </p:spTree>
    <p:extLst>
      <p:ext uri="{BB962C8B-B14F-4D97-AF65-F5344CB8AC3E}">
        <p14:creationId xmlns:p14="http://schemas.microsoft.com/office/powerpoint/2010/main" val="1278740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245DA-A5F3-4F9F-9215-E3B1BA227510}"/>
              </a:ext>
            </a:extLst>
          </p:cNvPr>
          <p:cNvSpPr>
            <a:spLocks noGrp="1"/>
          </p:cNvSpPr>
          <p:nvPr>
            <p:ph type="ctrTitle"/>
          </p:nvPr>
        </p:nvSpPr>
        <p:spPr/>
        <p:txBody>
          <a:bodyPr/>
          <a:lstStyle/>
          <a:p>
            <a:r>
              <a:rPr lang="en-US" dirty="0"/>
              <a:t>Standard 6a</a:t>
            </a:r>
          </a:p>
        </p:txBody>
      </p:sp>
      <p:sp>
        <p:nvSpPr>
          <p:cNvPr id="3" name="Subtitle 2">
            <a:extLst>
              <a:ext uri="{FF2B5EF4-FFF2-40B4-BE49-F238E27FC236}">
                <a16:creationId xmlns:a16="http://schemas.microsoft.com/office/drawing/2014/main" id="{BEAB9DF3-4C49-4CCC-A780-38F43D3EF850}"/>
              </a:ext>
            </a:extLst>
          </p:cNvPr>
          <p:cNvSpPr>
            <a:spLocks noGrp="1"/>
          </p:cNvSpPr>
          <p:nvPr>
            <p:ph type="subTitle" idx="1"/>
          </p:nvPr>
        </p:nvSpPr>
        <p:spPr/>
        <p:txBody>
          <a:bodyPr/>
          <a:lstStyle/>
          <a:p>
            <a:r>
              <a:rPr lang="en-US" dirty="0"/>
              <a:t>I can identify and explain the principles of government in the Dec of Ind</a:t>
            </a:r>
          </a:p>
          <a:p>
            <a:r>
              <a:rPr lang="en-US" dirty="0"/>
              <a:t>Review Notes </a:t>
            </a:r>
          </a:p>
        </p:txBody>
      </p:sp>
    </p:spTree>
    <p:extLst>
      <p:ext uri="{BB962C8B-B14F-4D97-AF65-F5344CB8AC3E}">
        <p14:creationId xmlns:p14="http://schemas.microsoft.com/office/powerpoint/2010/main" val="231371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A2598-BDD2-40F0-888F-92314F880477}"/>
              </a:ext>
            </a:extLst>
          </p:cNvPr>
          <p:cNvSpPr>
            <a:spLocks noGrp="1"/>
          </p:cNvSpPr>
          <p:nvPr>
            <p:ph type="title"/>
          </p:nvPr>
        </p:nvSpPr>
        <p:spPr/>
        <p:txBody>
          <a:bodyPr/>
          <a:lstStyle/>
          <a:p>
            <a:r>
              <a:rPr lang="en-US" dirty="0"/>
              <a:t>The Principles are found in the “Statement of Rights” – the 2</a:t>
            </a:r>
            <a:r>
              <a:rPr lang="en-US" baseline="30000" dirty="0"/>
              <a:t>nd</a:t>
            </a:r>
            <a:r>
              <a:rPr lang="en-US" dirty="0"/>
              <a:t> part of the Dec of Ind </a:t>
            </a:r>
          </a:p>
        </p:txBody>
      </p:sp>
      <p:sp>
        <p:nvSpPr>
          <p:cNvPr id="3" name="Content Placeholder 2">
            <a:extLst>
              <a:ext uri="{FF2B5EF4-FFF2-40B4-BE49-F238E27FC236}">
                <a16:creationId xmlns:a16="http://schemas.microsoft.com/office/drawing/2014/main" id="{3242F5D5-F1FF-4182-B696-26CF509172FA}"/>
              </a:ext>
            </a:extLst>
          </p:cNvPr>
          <p:cNvSpPr>
            <a:spLocks noGrp="1"/>
          </p:cNvSpPr>
          <p:nvPr>
            <p:ph idx="1"/>
          </p:nvPr>
        </p:nvSpPr>
        <p:spPr>
          <a:xfrm>
            <a:off x="424070" y="1825624"/>
            <a:ext cx="11343860" cy="4787211"/>
          </a:xfrm>
        </p:spPr>
        <p:txBody>
          <a:bodyPr>
            <a:normAutofit fontScale="77500" lnSpcReduction="20000"/>
          </a:bodyPr>
          <a:lstStyle/>
          <a:p>
            <a:pPr marL="0" indent="0">
              <a:buNone/>
            </a:pPr>
            <a:r>
              <a:rPr lang="en-US" dirty="0"/>
              <a:t>We hold these truths to be self-evident, that all men are created equal, that they are endowed by their Creator with certain unalienable Rights, that among these are Life, Liberty and the pursuit of Happiness.--That to secure these rights, Governments are instituted among Men, deriving their just powers from the consent of the governed,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 Prudence, indeed, will dictate that Governments long established should not be changed for light and transient causes; and accordingly all experience hath shewn, that mankind are more disposed to suffer, while evils are sufferable, than to right themselves by abolishing the forms to which they are accustomed. But when a long train of abuses and usurpations, pursuing invariably the same Object evinces a design to reduce them under absolute Despotism, it is their right, it is their duty, to throw off such Government, and to provide new Guards for their future security.--Such has been the patient sufferance of these Colonies; and such is now the necessity which constrains them to alter their former Systems of Government. The history of the present King of Great Britain is a history of repeated injuries and usurpations, all having in direct object the establishment of an absolute Tyranny over these States. To prove this, let Facts be submitted to a candid world</a:t>
            </a:r>
          </a:p>
        </p:txBody>
      </p:sp>
    </p:spTree>
    <p:extLst>
      <p:ext uri="{BB962C8B-B14F-4D97-AF65-F5344CB8AC3E}">
        <p14:creationId xmlns:p14="http://schemas.microsoft.com/office/powerpoint/2010/main" val="86452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AB66-D080-4F2E-92C4-FB68F4293561}"/>
              </a:ext>
            </a:extLst>
          </p:cNvPr>
          <p:cNvSpPr>
            <a:spLocks noGrp="1"/>
          </p:cNvSpPr>
          <p:nvPr>
            <p:ph type="title"/>
          </p:nvPr>
        </p:nvSpPr>
        <p:spPr/>
        <p:txBody>
          <a:bodyPr/>
          <a:lstStyle/>
          <a:p>
            <a:r>
              <a:rPr lang="en-US" dirty="0"/>
              <a:t>These Principles help to define Good government</a:t>
            </a:r>
          </a:p>
        </p:txBody>
      </p:sp>
      <p:sp>
        <p:nvSpPr>
          <p:cNvPr id="3" name="Content Placeholder 2">
            <a:extLst>
              <a:ext uri="{FF2B5EF4-FFF2-40B4-BE49-F238E27FC236}">
                <a16:creationId xmlns:a16="http://schemas.microsoft.com/office/drawing/2014/main" id="{8F02C1C7-4B79-46A4-9142-326D615D1210}"/>
              </a:ext>
            </a:extLst>
          </p:cNvPr>
          <p:cNvSpPr>
            <a:spLocks noGrp="1"/>
          </p:cNvSpPr>
          <p:nvPr>
            <p:ph idx="1"/>
          </p:nvPr>
        </p:nvSpPr>
        <p:spPr/>
        <p:txBody>
          <a:bodyPr/>
          <a:lstStyle/>
          <a:p>
            <a:r>
              <a:rPr lang="en-US" dirty="0"/>
              <a:t>Good governments treat all people equal</a:t>
            </a:r>
          </a:p>
          <a:p>
            <a:r>
              <a:rPr lang="en-US" dirty="0"/>
              <a:t>Good governments recognize and protect basic rights that all people have and cannot be taken away</a:t>
            </a:r>
          </a:p>
          <a:p>
            <a:r>
              <a:rPr lang="en-US" dirty="0"/>
              <a:t>All government power comes from the people</a:t>
            </a:r>
          </a:p>
          <a:p>
            <a:r>
              <a:rPr lang="en-US" dirty="0"/>
              <a:t>If the government is bad than it must be changed. </a:t>
            </a:r>
          </a:p>
          <a:p>
            <a:endParaRPr lang="en-US" dirty="0"/>
          </a:p>
          <a:p>
            <a:pPr marL="0" indent="0">
              <a:buNone/>
            </a:pPr>
            <a:endParaRPr lang="en-US" dirty="0"/>
          </a:p>
        </p:txBody>
      </p:sp>
    </p:spTree>
    <p:extLst>
      <p:ext uri="{BB962C8B-B14F-4D97-AF65-F5344CB8AC3E}">
        <p14:creationId xmlns:p14="http://schemas.microsoft.com/office/powerpoint/2010/main" val="777430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AFC4B-79D1-4DF7-8FF4-21E37ABCA19D}"/>
              </a:ext>
            </a:extLst>
          </p:cNvPr>
          <p:cNvSpPr>
            <a:spLocks noGrp="1"/>
          </p:cNvSpPr>
          <p:nvPr>
            <p:ph type="title"/>
          </p:nvPr>
        </p:nvSpPr>
        <p:spPr/>
        <p:txBody>
          <a:bodyPr/>
          <a:lstStyle/>
          <a:p>
            <a:r>
              <a:rPr lang="en-US" dirty="0"/>
              <a:t>Thomas Jefferson describe the Principles this way</a:t>
            </a:r>
          </a:p>
        </p:txBody>
      </p:sp>
      <p:sp>
        <p:nvSpPr>
          <p:cNvPr id="3" name="Content Placeholder 2">
            <a:extLst>
              <a:ext uri="{FF2B5EF4-FFF2-40B4-BE49-F238E27FC236}">
                <a16:creationId xmlns:a16="http://schemas.microsoft.com/office/drawing/2014/main" id="{F3A5AB05-B3DD-4967-864F-225F2583422A}"/>
              </a:ext>
            </a:extLst>
          </p:cNvPr>
          <p:cNvSpPr>
            <a:spLocks noGrp="1"/>
          </p:cNvSpPr>
          <p:nvPr>
            <p:ph idx="1"/>
          </p:nvPr>
        </p:nvSpPr>
        <p:spPr/>
        <p:txBody>
          <a:bodyPr/>
          <a:lstStyle/>
          <a:p>
            <a:r>
              <a:rPr lang="en-US" dirty="0"/>
              <a:t>“… all men are created equal…”</a:t>
            </a:r>
          </a:p>
          <a:p>
            <a:r>
              <a:rPr lang="en-US" dirty="0"/>
              <a:t>“… they are endowed by their Creator with certain unalienable Rights, that among these are Life, Liberty and the pursuit of Happiness.—”</a:t>
            </a:r>
          </a:p>
          <a:p>
            <a:r>
              <a:rPr lang="en-US" dirty="0"/>
              <a:t>“…Governments are instituted among Men, deriving their just powers from the consent of the governed,..”</a:t>
            </a:r>
          </a:p>
          <a:p>
            <a:r>
              <a:rPr lang="en-US" dirty="0"/>
              <a:t>“-- That whenever any Form of Government becomes destructive of these ends, it is the Right of the People to alter or to abolish it, and to institute new Government,..”</a:t>
            </a:r>
          </a:p>
          <a:p>
            <a:endParaRPr lang="en-US" dirty="0"/>
          </a:p>
          <a:p>
            <a:endParaRPr lang="en-US" dirty="0"/>
          </a:p>
        </p:txBody>
      </p:sp>
    </p:spTree>
    <p:extLst>
      <p:ext uri="{BB962C8B-B14F-4D97-AF65-F5344CB8AC3E}">
        <p14:creationId xmlns:p14="http://schemas.microsoft.com/office/powerpoint/2010/main" val="203204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9DD24-5944-40A2-B789-B4C1B4ACB2E9}"/>
              </a:ext>
            </a:extLst>
          </p:cNvPr>
          <p:cNvSpPr>
            <a:spLocks noGrp="1"/>
          </p:cNvSpPr>
          <p:nvPr>
            <p:ph type="title"/>
          </p:nvPr>
        </p:nvSpPr>
        <p:spPr/>
        <p:txBody>
          <a:bodyPr>
            <a:normAutofit fontScale="90000"/>
          </a:bodyPr>
          <a:lstStyle/>
          <a:p>
            <a:r>
              <a:rPr lang="en-US" dirty="0"/>
              <a:t>You will need to explain each principle with an example of if they are happening in the US today. </a:t>
            </a:r>
          </a:p>
        </p:txBody>
      </p:sp>
      <p:sp>
        <p:nvSpPr>
          <p:cNvPr id="3" name="Content Placeholder 2">
            <a:extLst>
              <a:ext uri="{FF2B5EF4-FFF2-40B4-BE49-F238E27FC236}">
                <a16:creationId xmlns:a16="http://schemas.microsoft.com/office/drawing/2014/main" id="{F7EDF9C1-BEBB-46F6-B2DC-D1A09D750BC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12751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0764BEC3CBCE4C903684FA7CDD3AB5" ma:contentTypeVersion="12" ma:contentTypeDescription="Create a new document." ma:contentTypeScope="" ma:versionID="02abaea5715d327019a93347db42ce93">
  <xsd:schema xmlns:xsd="http://www.w3.org/2001/XMLSchema" xmlns:xs="http://www.w3.org/2001/XMLSchema" xmlns:p="http://schemas.microsoft.com/office/2006/metadata/properties" xmlns:ns3="5b8417e8-f217-4e84-a682-b1519573faa2" xmlns:ns4="7ad4b4f8-746d-4395-99b1-df95f3540274" targetNamespace="http://schemas.microsoft.com/office/2006/metadata/properties" ma:root="true" ma:fieldsID="2156346b4903e53fdcb34dd398eb9aab" ns3:_="" ns4:_="">
    <xsd:import namespace="5b8417e8-f217-4e84-a682-b1519573faa2"/>
    <xsd:import namespace="7ad4b4f8-746d-4395-99b1-df95f354027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EventHashCode" minOccurs="0"/>
                <xsd:element ref="ns4:MediaServiceGenerationTim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8417e8-f217-4e84-a682-b1519573faa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d4b4f8-746d-4395-99b1-df95f354027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23F7CF-8F6B-4B41-8976-83FA26B787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8417e8-f217-4e84-a682-b1519573faa2"/>
    <ds:schemaRef ds:uri="7ad4b4f8-746d-4395-99b1-df95f35402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5AD558-CAEB-42F6-BA6A-ED3F63C2BC47}">
  <ds:schemaRefs>
    <ds:schemaRef ds:uri="http://schemas.microsoft.com/sharepoint/v3/contenttype/forms"/>
  </ds:schemaRefs>
</ds:datastoreItem>
</file>

<file path=customXml/itemProps3.xml><?xml version="1.0" encoding="utf-8"?>
<ds:datastoreItem xmlns:ds="http://schemas.openxmlformats.org/officeDocument/2006/customXml" ds:itemID="{77EA9FE3-A321-41F8-851A-8DF408CBBD37}">
  <ds:schemaRefs>
    <ds:schemaRef ds:uri="7ad4b4f8-746d-4395-99b1-df95f3540274"/>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5b8417e8-f217-4e84-a682-b1519573faa2"/>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TotalTime>
  <Words>496</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Standard 6a</vt:lpstr>
      <vt:lpstr>The Principles are found in the “Statement of Rights” – the 2nd part of the Dec of Ind </vt:lpstr>
      <vt:lpstr>These Principles help to define Good government</vt:lpstr>
      <vt:lpstr>Thomas Jefferson describe the Principles this way</vt:lpstr>
      <vt:lpstr>You will need to explain each principle with an example of if they are happening in the US today.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6a</dc:title>
  <dc:creator>KAUFLIN, JENNIFER</dc:creator>
  <cp:lastModifiedBy>KAUFLIN, JENNIFER</cp:lastModifiedBy>
  <cp:revision>2</cp:revision>
  <dcterms:created xsi:type="dcterms:W3CDTF">2019-10-14T15:27:32Z</dcterms:created>
  <dcterms:modified xsi:type="dcterms:W3CDTF">2019-10-14T15:36:35Z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0x010100FD0764BEC3CBCE4C903684FA7CDD3AB5</vt:lpwstr>
  </property>
</Properties>
</file>