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2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6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9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3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2FF0-D2DF-48DC-B9C4-8235E6F1ACB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6410-584D-4609-B442-30E72F0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2584" y="-2438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How to Study for Exams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5072" y="1060704"/>
            <a:ext cx="11850624" cy="5797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Space your review out over several days, don’t try to do it all at once.</a:t>
            </a:r>
          </a:p>
          <a:p>
            <a:pPr marL="0" indent="0">
              <a:buNone/>
            </a:pPr>
            <a:r>
              <a:rPr lang="en-US" dirty="0" smtClean="0"/>
              <a:t>Focus on Understanding not Memorization   </a:t>
            </a:r>
          </a:p>
          <a:p>
            <a:pPr marL="0" indent="0">
              <a:buNone/>
            </a:pPr>
            <a:r>
              <a:rPr lang="en-US" b="1" dirty="0" smtClean="0"/>
              <a:t>Step 1:  Identify the information to be tested.  </a:t>
            </a:r>
          </a:p>
          <a:p>
            <a:pPr lvl="1"/>
            <a:r>
              <a:rPr lang="en-US" dirty="0" smtClean="0"/>
              <a:t>complete review guide, </a:t>
            </a:r>
          </a:p>
          <a:p>
            <a:pPr lvl="1"/>
            <a:r>
              <a:rPr lang="en-US" dirty="0" smtClean="0"/>
              <a:t>read over notes provided by teacher</a:t>
            </a:r>
          </a:p>
          <a:p>
            <a:pPr lvl="1"/>
            <a:r>
              <a:rPr lang="en-US" dirty="0" smtClean="0"/>
              <a:t>review Quizlet if available</a:t>
            </a:r>
          </a:p>
          <a:p>
            <a:pPr marL="0" indent="0">
              <a:buNone/>
            </a:pPr>
            <a:r>
              <a:rPr lang="en-US" b="1" dirty="0" smtClean="0"/>
              <a:t>Step 2: Identify what you don’t know </a:t>
            </a:r>
            <a:r>
              <a:rPr lang="en-US" dirty="0" smtClean="0"/>
              <a:t>(this is what you should spend the most time with)</a:t>
            </a:r>
          </a:p>
          <a:p>
            <a:pPr lvl="1"/>
            <a:r>
              <a:rPr lang="en-US" dirty="0" smtClean="0"/>
              <a:t>Write down questions you have about this material</a:t>
            </a:r>
          </a:p>
          <a:p>
            <a:pPr lvl="1"/>
            <a:r>
              <a:rPr lang="en-US" dirty="0" smtClean="0"/>
              <a:t>Seek out the answers to these questions</a:t>
            </a:r>
          </a:p>
          <a:p>
            <a:pPr marL="0" indent="0">
              <a:buNone/>
            </a:pPr>
            <a:r>
              <a:rPr lang="en-US" b="1" dirty="0" smtClean="0"/>
              <a:t>Step 3: Learning is active</a:t>
            </a:r>
            <a:r>
              <a:rPr lang="en-US" dirty="0" smtClean="0"/>
              <a:t>, do something with the material you need to master (don’t just re-read)</a:t>
            </a:r>
          </a:p>
          <a:p>
            <a:pPr lvl="1"/>
            <a:r>
              <a:rPr lang="en-US" dirty="0" smtClean="0"/>
              <a:t>Write your own review questions, then answer them</a:t>
            </a:r>
          </a:p>
          <a:p>
            <a:pPr lvl="1"/>
            <a:r>
              <a:rPr lang="en-US" dirty="0" smtClean="0"/>
              <a:t>Chunk the material and write summaries </a:t>
            </a:r>
          </a:p>
          <a:p>
            <a:pPr lvl="1"/>
            <a:r>
              <a:rPr lang="en-US" dirty="0" smtClean="0"/>
              <a:t>Make flash cards</a:t>
            </a:r>
          </a:p>
          <a:p>
            <a:pPr lvl="1"/>
            <a:r>
              <a:rPr lang="en-US" dirty="0" smtClean="0"/>
              <a:t>Draw a picture of the information </a:t>
            </a:r>
          </a:p>
          <a:p>
            <a:pPr lvl="1"/>
            <a:r>
              <a:rPr lang="en-US" dirty="0" smtClean="0"/>
              <a:t>Create graphic notes (</a:t>
            </a:r>
            <a:r>
              <a:rPr lang="en-US" dirty="0" err="1" smtClean="0"/>
              <a:t>venn</a:t>
            </a:r>
            <a:r>
              <a:rPr lang="en-US" dirty="0" smtClean="0"/>
              <a:t> diagrams, flow charts, web maps, timelines) </a:t>
            </a:r>
          </a:p>
          <a:p>
            <a:pPr lvl="1"/>
            <a:r>
              <a:rPr lang="en-US" dirty="0" smtClean="0"/>
              <a:t>Rank the information (by importance, based on your comfort, least interesting to most) </a:t>
            </a:r>
          </a:p>
          <a:p>
            <a:pPr marL="0" indent="0">
              <a:buNone/>
            </a:pPr>
            <a:r>
              <a:rPr lang="en-US" b="1" dirty="0" smtClean="0"/>
              <a:t>Step 4: Learning is social</a:t>
            </a:r>
            <a:r>
              <a:rPr lang="en-US" dirty="0" smtClean="0"/>
              <a:t>, Review with a friend or parent</a:t>
            </a:r>
          </a:p>
          <a:p>
            <a:pPr lvl="1"/>
            <a:r>
              <a:rPr lang="en-US" dirty="0" smtClean="0"/>
              <a:t>Quiz each other on the material</a:t>
            </a:r>
          </a:p>
          <a:p>
            <a:pPr lvl="1"/>
            <a:r>
              <a:rPr lang="en-US" dirty="0" smtClean="0"/>
              <a:t>Take turns reading your summaries</a:t>
            </a:r>
          </a:p>
          <a:p>
            <a:pPr lvl="1"/>
            <a:r>
              <a:rPr lang="en-US" dirty="0" smtClean="0"/>
              <a:t>Explain your notes to them, teach the material </a:t>
            </a:r>
          </a:p>
          <a:p>
            <a:pPr lvl="1"/>
            <a:r>
              <a:rPr lang="en-US" dirty="0" smtClean="0"/>
              <a:t>Compare your answers to the review guide- identify difference and look up the information to see who is right.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/>
              <a:t>Chapter 19 The worlds of the North and South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066800"/>
          <a:ext cx="8229600" cy="558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North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South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Geography</a:t>
                      </a:r>
                    </a:p>
                    <a:p>
                      <a:pPr algn="l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seasons, rocky soil,  jagged coast, </a:t>
                      </a:r>
                      <a:r>
                        <a:rPr lang="en-US" b="1" baseline="0" dirty="0" smtClean="0"/>
                        <a:t>deforestation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Geography</a:t>
                      </a:r>
                    </a:p>
                    <a:p>
                      <a:pPr algn="l"/>
                      <a:r>
                        <a:rPr lang="en-US" dirty="0" smtClean="0"/>
                        <a:t>Mild climate, rich soil, broad flat rivers, swamps and marshes</a:t>
                      </a:r>
                      <a:r>
                        <a:rPr lang="en-US" baseline="0" dirty="0" smtClean="0"/>
                        <a:t> along the coast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Economy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Industrialist, </a:t>
                      </a:r>
                      <a:r>
                        <a:rPr lang="en-US" b="1" dirty="0" smtClean="0"/>
                        <a:t>Industrial</a:t>
                      </a:r>
                      <a:r>
                        <a:rPr lang="en-US" b="1" baseline="0" dirty="0" smtClean="0"/>
                        <a:t> Revolution,</a:t>
                      </a:r>
                      <a:endParaRPr lang="en-US" b="1" dirty="0" smtClean="0"/>
                    </a:p>
                    <a:p>
                      <a:pPr algn="l"/>
                      <a:r>
                        <a:rPr lang="en-US" b="0" baseline="0" dirty="0" smtClean="0"/>
                        <a:t>spread to the US in the early 1800s , shift from making  by hand to made by machines.  Mass production, interchangeable parts.  Diverse mix of industry and farming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Economy</a:t>
                      </a:r>
                    </a:p>
                    <a:p>
                      <a:pPr algn="l"/>
                      <a:r>
                        <a:rPr lang="en-US" b="1" dirty="0" smtClean="0"/>
                        <a:t>Agrarian, </a:t>
                      </a:r>
                      <a:r>
                        <a:rPr lang="en-US" b="0" dirty="0" smtClean="0"/>
                        <a:t>cash crops of rice, tobacco, indigo and cotton,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dirty="0" smtClean="0"/>
                        <a:t>plantations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cotton gin </a:t>
                      </a:r>
                      <a:r>
                        <a:rPr lang="en-US" b="0" dirty="0" smtClean="0"/>
                        <a:t>made cotton King</a:t>
                      </a:r>
                      <a:r>
                        <a:rPr lang="en-US" b="0" baseline="0" dirty="0" smtClean="0"/>
                        <a:t> in the south, and expanded the demand for slave labor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Transportation</a:t>
                      </a:r>
                    </a:p>
                    <a:p>
                      <a:pPr algn="l"/>
                      <a:r>
                        <a:rPr lang="en-US" b="0" dirty="0" smtClean="0"/>
                        <a:t>Railroads (20,000 miles</a:t>
                      </a:r>
                      <a:r>
                        <a:rPr lang="en-US" b="0" baseline="0" dirty="0" smtClean="0"/>
                        <a:t> by 1860)</a:t>
                      </a:r>
                      <a:r>
                        <a:rPr lang="en-US" b="0" dirty="0" smtClean="0"/>
                        <a:t>, steam boats (up and down stream), Clipper ships (ocean travel in  ½ time) canals, toll roads, turnpikes</a:t>
                      </a:r>
                      <a:r>
                        <a:rPr lang="en-US" b="0" baseline="0" dirty="0" smtClean="0"/>
                        <a:t> and the National road.  </a:t>
                      </a:r>
                    </a:p>
                    <a:p>
                      <a:pPr algn="l"/>
                      <a:r>
                        <a:rPr lang="en-US" b="1" baseline="0" dirty="0" smtClean="0"/>
                        <a:t>Faster transportation  lowered the price of good because they were cheaper to ship)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Transportation </a:t>
                      </a:r>
                    </a:p>
                    <a:p>
                      <a:pPr algn="l"/>
                      <a:r>
                        <a:rPr lang="en-US" b="0" dirty="0" smtClean="0"/>
                        <a:t>River</a:t>
                      </a:r>
                      <a:r>
                        <a:rPr lang="en-US" b="0" baseline="0" dirty="0" smtClean="0"/>
                        <a:t> boats and some rail roads.  Not as important to the agricultural economy.  Most plantations had their own docks. 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8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219200"/>
          <a:ext cx="8229600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North</a:t>
                      </a:r>
                      <a:r>
                        <a:rPr lang="en-US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South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Society</a:t>
                      </a:r>
                    </a:p>
                    <a:p>
                      <a:pPr algn="l"/>
                      <a:r>
                        <a:rPr lang="en-US" b="1" dirty="0" smtClean="0"/>
                        <a:t>Top</a:t>
                      </a:r>
                      <a:r>
                        <a:rPr lang="en-US" dirty="0" smtClean="0"/>
                        <a:t>: Industrialist, bankers, merchants; </a:t>
                      </a:r>
                      <a:r>
                        <a:rPr lang="en-US" b="1" dirty="0" smtClean="0"/>
                        <a:t>Middle</a:t>
                      </a:r>
                      <a:r>
                        <a:rPr lang="en-US" dirty="0" smtClean="0"/>
                        <a:t>:  doctors, lawyers, shop owners,</a:t>
                      </a:r>
                      <a:r>
                        <a:rPr lang="en-US" baseline="0" dirty="0" smtClean="0"/>
                        <a:t> German immigrants; </a:t>
                      </a:r>
                      <a:r>
                        <a:rPr lang="en-US" b="1" baseline="0" dirty="0" smtClean="0"/>
                        <a:t>Bottom</a:t>
                      </a:r>
                      <a:r>
                        <a:rPr lang="en-US" baseline="0" dirty="0" smtClean="0"/>
                        <a:t>: factory workers, Irish immigrants,  farmers; </a:t>
                      </a:r>
                      <a:r>
                        <a:rPr lang="en-US" b="1" baseline="0" dirty="0" smtClean="0"/>
                        <a:t>very bottom: </a:t>
                      </a:r>
                      <a:r>
                        <a:rPr lang="en-US" baseline="0" dirty="0" smtClean="0"/>
                        <a:t>Free African Americans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Society </a:t>
                      </a:r>
                    </a:p>
                    <a:p>
                      <a:pPr algn="l"/>
                      <a:r>
                        <a:rPr lang="en-US" b="1" dirty="0" smtClean="0"/>
                        <a:t>Top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planters (plantation owners),  </a:t>
                      </a:r>
                      <a:r>
                        <a:rPr lang="en-US" b="1" baseline="0" dirty="0" smtClean="0"/>
                        <a:t>Middle</a:t>
                      </a:r>
                      <a:r>
                        <a:rPr lang="en-US" baseline="0" dirty="0" smtClean="0"/>
                        <a:t>: farmers, poor whites,  </a:t>
                      </a:r>
                      <a:r>
                        <a:rPr lang="en-US" b="1" baseline="0" dirty="0" smtClean="0"/>
                        <a:t>Bottom</a:t>
                      </a:r>
                      <a:r>
                        <a:rPr lang="en-US" baseline="0" dirty="0" smtClean="0"/>
                        <a:t>: free African Americans,  </a:t>
                      </a:r>
                      <a:r>
                        <a:rPr lang="en-US" b="1" baseline="0" dirty="0" smtClean="0"/>
                        <a:t>very bottom</a:t>
                      </a:r>
                      <a:r>
                        <a:rPr lang="en-US" baseline="0" dirty="0" smtClean="0"/>
                        <a:t>: slaves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19.2 Geography of the North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 four seasons in the North, cold winters and warm summers</a:t>
            </a:r>
          </a:p>
          <a:p>
            <a:r>
              <a:rPr lang="en-US" sz="4000" dirty="0" smtClean="0"/>
              <a:t>Natural bays in Northwest perfect for use as harbors</a:t>
            </a:r>
          </a:p>
          <a:p>
            <a:r>
              <a:rPr lang="en-US" sz="4000" dirty="0" smtClean="0"/>
              <a:t>Farming difficult some places because of rocky soil or deep valleys</a:t>
            </a:r>
          </a:p>
          <a:p>
            <a:r>
              <a:rPr lang="en-US" sz="4000" dirty="0" smtClean="0"/>
              <a:t>Deforestation took place in Central Plains to make way for farmland </a:t>
            </a:r>
          </a:p>
        </p:txBody>
      </p:sp>
    </p:spTree>
    <p:extLst>
      <p:ext uri="{BB962C8B-B14F-4D97-AF65-F5344CB8AC3E}">
        <p14:creationId xmlns:p14="http://schemas.microsoft.com/office/powerpoint/2010/main" val="84159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19.3 Geography of the South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990" y="1325563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Climate and natural features encourage agriculture</a:t>
            </a:r>
          </a:p>
          <a:p>
            <a:r>
              <a:rPr lang="en-US" sz="4000" dirty="0" smtClean="0"/>
              <a:t>Climate- long, warm, hot summers and mild winters</a:t>
            </a:r>
          </a:p>
          <a:p>
            <a:r>
              <a:rPr lang="en-US" sz="4000" dirty="0" smtClean="0"/>
              <a:t>Swamps and marches along coast encourage growing rice and sugarcane</a:t>
            </a:r>
          </a:p>
          <a:p>
            <a:r>
              <a:rPr lang="en-US" sz="4000" dirty="0" smtClean="0"/>
              <a:t>Broad flat rivers allowed Southern planters to transport their goods</a:t>
            </a:r>
          </a:p>
          <a:p>
            <a:r>
              <a:rPr lang="en-US" sz="4000" dirty="0" smtClean="0"/>
              <a:t>Wide, fertile coastal plains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66967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19.4 Economy of the South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35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Southerners were agrarians, based life around farming</a:t>
            </a:r>
          </a:p>
          <a:p>
            <a:r>
              <a:rPr lang="en-US" sz="4000" dirty="0" smtClean="0"/>
              <a:t>Few white Southerners owned plantations and slaves, most worked their own farms and made goods themselves </a:t>
            </a:r>
          </a:p>
          <a:p>
            <a:r>
              <a:rPr lang="en-US" sz="4000" dirty="0" smtClean="0"/>
              <a:t>Eli Whitney’s cotton gin made cotton growing more efficient, increasing demand for slaves</a:t>
            </a:r>
          </a:p>
          <a:p>
            <a:r>
              <a:rPr lang="en-US" sz="4000" dirty="0" smtClean="0"/>
              <a:t>Southerners put money into land and slaves instead of factories or railroads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54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19.5 Economy of the North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588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Industrial Revolution was a shift from making goods by hand to using machines</a:t>
            </a:r>
          </a:p>
          <a:p>
            <a:r>
              <a:rPr lang="en-US" sz="4000" dirty="0" smtClean="0"/>
              <a:t>Industrialists created large factories, located along fast  moving streams to power machinery</a:t>
            </a:r>
          </a:p>
          <a:p>
            <a:r>
              <a:rPr lang="en-US" sz="4000" dirty="0" smtClean="0"/>
              <a:t>New innovations shifted work from skilled craftspeople to less-skilled laborers</a:t>
            </a:r>
          </a:p>
          <a:p>
            <a:r>
              <a:rPr lang="en-US" sz="4000" dirty="0" smtClean="0"/>
              <a:t>Factory owners preferred strong central government to promote improvements in trade, manufacturing and transportation</a:t>
            </a:r>
          </a:p>
          <a:p>
            <a:r>
              <a:rPr lang="en-US" sz="4000" dirty="0" smtClean="0"/>
              <a:t>Inventions like the reaper and steel tipped plow greatly reduced the amount of labor to farm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596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19.6 Transportation in the North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29" y="1159727"/>
            <a:ext cx="11653025" cy="562021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In 1806 Congress passed a bill funding construction for a National Road to connect eastern US to western</a:t>
            </a:r>
          </a:p>
          <a:p>
            <a:r>
              <a:rPr lang="en-US" sz="4000" dirty="0" smtClean="0"/>
              <a:t>In 1807 Fulton’s steamboat showed that river travel faster then traveling by roads </a:t>
            </a:r>
          </a:p>
          <a:p>
            <a:r>
              <a:rPr lang="en-US" sz="4000" dirty="0" smtClean="0"/>
              <a:t>Erie Canal built in 1817 connecting Central Plains to eastern cities</a:t>
            </a:r>
          </a:p>
          <a:p>
            <a:r>
              <a:rPr lang="en-US" sz="4000" dirty="0" smtClean="0"/>
              <a:t>Railroads allowed travel even faster then steamboats, and could travel more locations</a:t>
            </a:r>
          </a:p>
          <a:p>
            <a:r>
              <a:rPr lang="en-US" sz="4000" dirty="0" smtClean="0"/>
              <a:t>More then twice as many train tracks in North then South, connecting Northern factories with cities hundreds of miles away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343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2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19.7 Transportation </a:t>
            </a:r>
            <a:r>
              <a:rPr lang="en-US" sz="6000" dirty="0" smtClean="0"/>
              <a:t>in the South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760461"/>
            <a:ext cx="11719931" cy="487625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Slow current and broad channels made travel by river most common in South</a:t>
            </a:r>
          </a:p>
          <a:p>
            <a:r>
              <a:rPr lang="en-US" sz="4000" dirty="0" smtClean="0"/>
              <a:t>Cotton was most important good shipped by river </a:t>
            </a:r>
            <a:r>
              <a:rPr lang="en-US" sz="4000" dirty="0" smtClean="0">
                <a:sym typeface="Wingdings" panose="05000000000000000000" pitchFamily="2" charset="2"/>
              </a:rPr>
              <a:t>from plantation docks to Southern cities </a:t>
            </a:r>
            <a:endParaRPr lang="en-US" sz="4000" dirty="0" smtClean="0"/>
          </a:p>
          <a:p>
            <a:r>
              <a:rPr lang="en-US" sz="4000" dirty="0" smtClean="0"/>
              <a:t>As a result, most southern town and cities located along river ways</a:t>
            </a:r>
          </a:p>
          <a:p>
            <a:r>
              <a:rPr lang="en-US" sz="4000" dirty="0" smtClean="0"/>
              <a:t>Southerners opposed bill to build more roads and canals, felt they didn’t need them (only benefit Northerners)</a:t>
            </a:r>
          </a:p>
          <a:p>
            <a:r>
              <a:rPr lang="en-US" sz="4000" dirty="0" smtClean="0"/>
              <a:t> Some railroads in South but not many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740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19.8 Society in the South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69" y="1089643"/>
            <a:ext cx="10515600" cy="554533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Southerners measured wealth by slaves and land</a:t>
            </a:r>
          </a:p>
          <a:p>
            <a:r>
              <a:rPr lang="en-US" sz="4000" dirty="0" smtClean="0"/>
              <a:t>Mid-1800 Social Structure: rich planation owners on top, white farmers and workers in the middle, African Americans and slaves at the bottom </a:t>
            </a:r>
          </a:p>
          <a:p>
            <a:r>
              <a:rPr lang="en-US" sz="4000" dirty="0" smtClean="0"/>
              <a:t>Small group of wealthy plantation owners were political leaders in Southern life </a:t>
            </a:r>
            <a:r>
              <a:rPr lang="en-US" sz="4000" dirty="0" smtClean="0">
                <a:sym typeface="Wingdings" panose="05000000000000000000" pitchFamily="2" charset="2"/>
              </a:rPr>
              <a:t>leisurely life</a:t>
            </a:r>
            <a:endParaRPr lang="en-US" sz="4000" dirty="0" smtClean="0"/>
          </a:p>
          <a:p>
            <a:r>
              <a:rPr lang="en-US" sz="4000" dirty="0" smtClean="0"/>
              <a:t>Majority of white southerners: didn’t own slaves, worked own fields, made own goods</a:t>
            </a:r>
          </a:p>
          <a:p>
            <a:r>
              <a:rPr lang="en-US" sz="4000" dirty="0" smtClean="0"/>
              <a:t>Free African Americans: discriminated against, segregates, low paying jobs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723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19.9 Society </a:t>
            </a:r>
            <a:r>
              <a:rPr lang="en-US" sz="6000" dirty="0" smtClean="0"/>
              <a:t>in the North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39" y="1115122"/>
            <a:ext cx="11708781" cy="5475249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Most in North not wealthy or powerful</a:t>
            </a:r>
          </a:p>
          <a:p>
            <a:r>
              <a:rPr lang="en-US" sz="4000" dirty="0" smtClean="0"/>
              <a:t>In 1860 7/10 Northerners lived on farms but towns and cities were growing significantly </a:t>
            </a:r>
          </a:p>
          <a:p>
            <a:r>
              <a:rPr lang="en-US" sz="4000" dirty="0" smtClean="0"/>
              <a:t>Northern cities were dirty, dangerous places to live</a:t>
            </a:r>
          </a:p>
          <a:p>
            <a:r>
              <a:rPr lang="en-US" sz="4000" dirty="0" smtClean="0"/>
              <a:t>African Americans in North were discriminated against so they formed their own schools, churches, etc. </a:t>
            </a:r>
          </a:p>
          <a:p>
            <a:r>
              <a:rPr lang="en-US" sz="4000" dirty="0" smtClean="0"/>
              <a:t>Immigration Push: famine for Irish, failed Rev. </a:t>
            </a:r>
            <a:r>
              <a:rPr lang="en-US" sz="4000" dirty="0" smtClean="0"/>
              <a:t>for Germans</a:t>
            </a:r>
          </a:p>
          <a:p>
            <a:r>
              <a:rPr lang="en-US" sz="4000" dirty="0" smtClean="0"/>
              <a:t>Immigration Pull: farm land, jobs in factories and mills</a:t>
            </a:r>
          </a:p>
          <a:p>
            <a:r>
              <a:rPr lang="en-US" sz="4000" dirty="0" smtClean="0"/>
              <a:t>Irish immigrants discriminated against because of diff. religion and were poorer 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694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1010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How to Study for Exams</vt:lpstr>
      <vt:lpstr>19.2 Geography of the North</vt:lpstr>
      <vt:lpstr>19.3 Geography of the South</vt:lpstr>
      <vt:lpstr>19.4 Economy of the South</vt:lpstr>
      <vt:lpstr>19.5 Economy of the North</vt:lpstr>
      <vt:lpstr>19.6 Transportation in the North</vt:lpstr>
      <vt:lpstr>19.7 Transportation in the South</vt:lpstr>
      <vt:lpstr>19.8 Society in the South</vt:lpstr>
      <vt:lpstr>19.9 Society in the North</vt:lpstr>
      <vt:lpstr>Chapter 19 The worlds of the North and South </vt:lpstr>
      <vt:lpstr>Chapter 19 continued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for Exams</dc:title>
  <dc:creator>KAUFLIN, JENNIFER</dc:creator>
  <cp:lastModifiedBy>LEUENBERGER, EVAN</cp:lastModifiedBy>
  <cp:revision>8</cp:revision>
  <dcterms:created xsi:type="dcterms:W3CDTF">2017-03-24T18:43:45Z</dcterms:created>
  <dcterms:modified xsi:type="dcterms:W3CDTF">2017-03-27T17:32:47Z</dcterms:modified>
</cp:coreProperties>
</file>