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3288-3AFD-4A45-B85B-9DF97BFF2244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3F32-9EBA-4A1F-B0CA-4903C485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3288-3AFD-4A45-B85B-9DF97BFF2244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3F32-9EBA-4A1F-B0CA-4903C485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8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3288-3AFD-4A45-B85B-9DF97BFF2244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3F32-9EBA-4A1F-B0CA-4903C485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4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3288-3AFD-4A45-B85B-9DF97BFF2244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3F32-9EBA-4A1F-B0CA-4903C485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3288-3AFD-4A45-B85B-9DF97BFF2244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3F32-9EBA-4A1F-B0CA-4903C485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6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3288-3AFD-4A45-B85B-9DF97BFF2244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3F32-9EBA-4A1F-B0CA-4903C485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6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3288-3AFD-4A45-B85B-9DF97BFF2244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3F32-9EBA-4A1F-B0CA-4903C485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0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3288-3AFD-4A45-B85B-9DF97BFF2244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3F32-9EBA-4A1F-B0CA-4903C485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3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3288-3AFD-4A45-B85B-9DF97BFF2244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3F32-9EBA-4A1F-B0CA-4903C485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7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3288-3AFD-4A45-B85B-9DF97BFF2244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3F32-9EBA-4A1F-B0CA-4903C485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2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3288-3AFD-4A45-B85B-9DF97BFF2244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3F32-9EBA-4A1F-B0CA-4903C485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0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3288-3AFD-4A45-B85B-9DF97BFF2244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3F32-9EBA-4A1F-B0CA-4903C485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5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153400" cy="4876800"/>
          </a:xfrm>
        </p:spPr>
        <p:txBody>
          <a:bodyPr>
            <a:normAutofit/>
          </a:bodyPr>
          <a:lstStyle/>
          <a:p>
            <a:pPr lvl="2"/>
            <a:r>
              <a:rPr lang="en-US" sz="4000" dirty="0"/>
              <a:t>If men were angels, not government would be necessary</a:t>
            </a:r>
            <a:r>
              <a:rPr lang="en-US" sz="4000" dirty="0" smtClean="0"/>
              <a:t>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– James </a:t>
            </a:r>
            <a:r>
              <a:rPr lang="en-US" dirty="0" smtClean="0"/>
              <a:t>Madison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1.  </a:t>
            </a:r>
            <a:r>
              <a:rPr lang="en-US" sz="2400" dirty="0" smtClean="0"/>
              <a:t>In your own words, what is Madison saying?</a:t>
            </a:r>
            <a:br>
              <a:rPr lang="en-US" sz="2400" dirty="0" smtClean="0"/>
            </a:br>
            <a:r>
              <a:rPr lang="en-US" sz="2400" dirty="0" smtClean="0"/>
              <a:t>2.  According to Madison, why are governments     necessary?</a:t>
            </a:r>
            <a:br>
              <a:rPr lang="en-US" sz="2400" dirty="0" smtClean="0"/>
            </a:br>
            <a:r>
              <a:rPr lang="en-US" sz="2400" dirty="0" smtClean="0"/>
              <a:t>3.  Do you agree with Madison? Why or why not?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63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If men were angels, not government would be necessary”  – James Madison   1.  In your own words, what is Madison saying? 2.  According to Madison, why are governments     necessary? 3.  Do you agree with Madison? Why or why not? 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men were angels, not government would be necessary”  – James Madison   1.  In your own words, what is Madison saying? 2.  According to Madison, why are governments     necessary? 3.  Do you agree with Madison? Why or why not? </dc:title>
  <dc:creator>win7</dc:creator>
  <cp:lastModifiedBy>win7</cp:lastModifiedBy>
  <cp:revision>1</cp:revision>
  <dcterms:created xsi:type="dcterms:W3CDTF">2014-11-06T15:37:11Z</dcterms:created>
  <dcterms:modified xsi:type="dcterms:W3CDTF">2014-11-06T15:40:04Z</dcterms:modified>
</cp:coreProperties>
</file>