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0" r:id="rId6"/>
    <p:sldId id="293" r:id="rId7"/>
    <p:sldId id="268" r:id="rId8"/>
    <p:sldId id="270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97F3-CC82-4496-9248-81A23BBA78B6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53833-C86A-4B47-873B-113C4FB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next day – to check partner work before writing paragraph (posted around the room)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8E23-00E0-49CE-B9BB-6D1D340AF5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Used next day – to check partner work before writing paragraph (posted around the room)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8E23-00E0-49CE-B9BB-6D1D340AF5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Used next day – to check partner work before writing paragraph (posted around the room)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8E23-00E0-49CE-B9BB-6D1D340AF5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Used next day – to check partner work before writing paragraph (posted around the room)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8E23-00E0-49CE-B9BB-6D1D340AF5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0A3E-9985-43D9-9930-DBBF5232F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278A9-4243-4E50-ADAD-806488DA6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7AD22-B648-458D-A575-A1B8318B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8CCE1-35B7-400B-B8AC-EAF65A00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8B2A8-09CE-44B1-B74F-FBE79F8CA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6514-8E8D-4743-A312-88739C6F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B9290-70A6-4017-8261-6279CB00C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F892F-27EE-4D91-9B58-F6C6D126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B91CE-4CE7-439C-A0E1-4A000400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D5CB-A172-4F45-8751-6CE57023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9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1732F-AF73-4120-BA59-558F53FFA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8F555-BD79-4262-A64F-6FD5B91BC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3F32-ABF7-4873-8F40-92FCA428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6C372-3DBA-4BA1-880A-3E9D96A7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412-B765-452D-BF86-D78F1305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8587-0C04-4AB8-ABE8-BEBEFBA1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4CA1-7542-4574-AB6A-6D7064792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78E0-F2C9-4787-A7B4-E3D116B3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5DE7B-F9A1-42FA-B025-81B8AB62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897CD-EB65-416D-81D2-F4EC851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1017-6BC3-4C21-B0B3-D8BC0061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E2BFC-5547-4036-B695-D05C17D6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B325-4529-4B48-8C7D-A353D770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95D99-5C38-42FA-9087-0CC5F44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02F14-8F8F-435A-9416-D7CA80B9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0371-658A-4B1D-ABA3-AAC080D6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DC6A1-31A4-4F55-BB85-C86CE1BE8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3B3BE-1995-45A7-A6FB-213536DEE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A26A8-CFCC-49F3-9B2C-A647A9E8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BF2B3-099D-4F5E-8B66-535B7847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431F8-3C4B-4271-8050-FE799FCC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7B4A-4F67-4E06-9645-034533F4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0567B-BDFF-4434-BD51-511E3CEA2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DB666B-8D82-48B7-9026-A6411FF06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1D223-F547-482D-941D-76C1FCE52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458A4-E4B9-4F7A-B307-394623523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8152E5-36C3-4777-A199-B5148BB5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706A7-E7FC-404D-B7FC-8B3087BC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8CCEA-E90F-4CAC-BAA5-3974B675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7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D6C9-A1F5-4EFD-A2AC-15EF9254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F5911-E019-41CC-AB31-6325DEFD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F08E8-EBE4-420F-A9BD-FC488F5E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5B71B-A31B-43AB-9EF8-9F6DA997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82ECA-0B73-4FE6-9F4B-D0409CCB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6A13E-1B6C-4343-AF82-B95993B6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C44EE-6FAD-479F-B6C8-15EF56CB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4164-0BC4-43A6-BFDA-20D5100B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CEEA-66B3-47A3-8618-524DCD6E2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4C192-1469-42E7-BB59-32D404418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DB800-3AB7-4184-8E48-8B354C21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2526B-17D1-46F6-894E-8B58BDFA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21A06-DF06-490D-A2F1-674C0656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8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ADB8E-50F5-4AFF-A653-9046DD69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8C76C-8134-4693-B774-FB58AE1A6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55027-B956-420F-BAE4-21AF9234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AD0EA-4AE5-4DE1-94F3-7F1D611B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DEA64-5ED2-4647-A856-A5708B99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9C087-7F77-4D30-910D-BD8096EA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A6759-0F4B-489C-99CB-984BFFB4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2D46E-0F5B-4BAA-87AB-C545D819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BED4C-DA2A-401B-95A7-1E5401C94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A1DF-5B2F-4073-99E6-393DC2A5F09D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02D68-257D-44DC-8FA5-7D108DCEC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0DB3-ED45-44AF-89A2-5C926E323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D0F7-B1AE-421E-B7D7-51663D8E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9139-00F8-4244-AA88-F1142358B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5c- I can explain the changing interactions with the British government after the French and Indian war and the impact of those changes on the relationship between the colonies and Great Britain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98AAA-A6C0-446B-983D-A52F06E46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9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1783-0401-4640-9C12-99486133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5c practice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E82209-8FAD-4766-89F5-AD653C9E048B}"/>
              </a:ext>
            </a:extLst>
          </p:cNvPr>
          <p:cNvGraphicFramePr>
            <a:graphicFrameLocks noGrp="1"/>
          </p:cNvGraphicFramePr>
          <p:nvPr/>
        </p:nvGraphicFramePr>
        <p:xfrm>
          <a:off x="270164" y="2261757"/>
          <a:ext cx="10037618" cy="3750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927">
                  <a:extLst>
                    <a:ext uri="{9D8B030D-6E8A-4147-A177-3AD203B41FA5}">
                      <a16:colId xmlns:a16="http://schemas.microsoft.com/office/drawing/2014/main" val="625958308"/>
                    </a:ext>
                  </a:extLst>
                </a:gridCol>
                <a:gridCol w="6982691">
                  <a:extLst>
                    <a:ext uri="{9D8B030D-6E8A-4147-A177-3AD203B41FA5}">
                      <a16:colId xmlns:a16="http://schemas.microsoft.com/office/drawing/2014/main" val="4259218056"/>
                    </a:ext>
                  </a:extLst>
                </a:gridCol>
              </a:tblGrid>
              <a:tr h="154136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What was the relationship between Great Britain and the colonies like before the war?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34096"/>
                  </a:ext>
                </a:extLst>
              </a:tr>
              <a:tr h="140520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What was the relationship between Great Britain and the colonies like after the war?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9514338"/>
                  </a:ext>
                </a:extLst>
              </a:tr>
              <a:tr h="80423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Why did their relationship change?  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0892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380741-2BD6-4868-AD00-5BEFECE79BCA}"/>
              </a:ext>
            </a:extLst>
          </p:cNvPr>
          <p:cNvSpPr txBox="1"/>
          <p:nvPr/>
        </p:nvSpPr>
        <p:spPr>
          <a:xfrm>
            <a:off x="3725660" y="2261757"/>
            <a:ext cx="6119206" cy="176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/>
              <a:t>Positive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Colonies had Self-government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8CDC4A-114C-44EC-B53D-E2865C1465F1}"/>
              </a:ext>
            </a:extLst>
          </p:cNvPr>
          <p:cNvSpPr txBox="1"/>
          <p:nvPr/>
        </p:nvSpPr>
        <p:spPr>
          <a:xfrm>
            <a:off x="3480955" y="4051590"/>
            <a:ext cx="6976456" cy="149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Negative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Britain became more controlling (taxes &amp; laws) 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93F4DE-9091-49C7-A48A-9B8EDDA3F1BF}"/>
              </a:ext>
            </a:extLst>
          </p:cNvPr>
          <p:cNvSpPr txBox="1"/>
          <p:nvPr/>
        </p:nvSpPr>
        <p:spPr>
          <a:xfrm>
            <a:off x="3506932" y="5388017"/>
            <a:ext cx="6556663" cy="162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Debt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and Indian war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1B9C3A-0C05-4985-8CDA-D99C1897A820}"/>
              </a:ext>
            </a:extLst>
          </p:cNvPr>
          <p:cNvGraphicFramePr>
            <a:graphicFrameLocks noGrp="1"/>
          </p:cNvGraphicFramePr>
          <p:nvPr/>
        </p:nvGraphicFramePr>
        <p:xfrm>
          <a:off x="532014" y="851438"/>
          <a:ext cx="11388437" cy="5673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0741">
                  <a:extLst>
                    <a:ext uri="{9D8B030D-6E8A-4147-A177-3AD203B41FA5}">
                      <a16:colId xmlns:a16="http://schemas.microsoft.com/office/drawing/2014/main" val="2590266516"/>
                    </a:ext>
                  </a:extLst>
                </a:gridCol>
                <a:gridCol w="6737696">
                  <a:extLst>
                    <a:ext uri="{9D8B030D-6E8A-4147-A177-3AD203B41FA5}">
                      <a16:colId xmlns:a16="http://schemas.microsoft.com/office/drawing/2014/main" val="423380460"/>
                    </a:ext>
                  </a:extLst>
                </a:gridCol>
              </a:tblGrid>
              <a:tr h="73033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Quartering Act </a:t>
                      </a: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255007"/>
                  </a:ext>
                </a:extLst>
              </a:tr>
              <a:tr h="73033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Describe the quartering act.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96112"/>
                  </a:ext>
                </a:extLst>
              </a:tr>
              <a:tr h="110460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Why did the British need it?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843053"/>
                  </a:ext>
                </a:extLst>
              </a:tr>
              <a:tr h="106891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What did the colonist think about the quartering act?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649181"/>
                  </a:ext>
                </a:extLst>
              </a:tr>
              <a:tr h="187867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How did the quartering act impact the relationship between Great Britain and the colonist?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10121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AF7F47-2A35-46EC-820E-06506892A990}"/>
              </a:ext>
            </a:extLst>
          </p:cNvPr>
          <p:cNvSpPr txBox="1"/>
          <p:nvPr/>
        </p:nvSpPr>
        <p:spPr>
          <a:xfrm>
            <a:off x="5138650" y="1601801"/>
            <a:ext cx="6716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Colonial Assemblies (governments) had to pay for troops (house, food, supplies) 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FCE65-6A13-41F8-BBA0-7AE69B98BF88}"/>
              </a:ext>
            </a:extLst>
          </p:cNvPr>
          <p:cNvSpPr txBox="1"/>
          <p:nvPr/>
        </p:nvSpPr>
        <p:spPr>
          <a:xfrm>
            <a:off x="5189912" y="3545087"/>
            <a:ext cx="6600306" cy="127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b="1" dirty="0"/>
              <a:t>Tyranny, 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Taxation without representation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Troops were not needed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Refuse to pay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19B50-AA99-440A-A2A3-B526727A93EF}"/>
              </a:ext>
            </a:extLst>
          </p:cNvPr>
          <p:cNvSpPr txBox="1"/>
          <p:nvPr/>
        </p:nvSpPr>
        <p:spPr>
          <a:xfrm>
            <a:off x="5203767" y="2642262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Keep troop in the colonies without cost,  </a:t>
            </a:r>
          </a:p>
          <a:p>
            <a:r>
              <a:rPr lang="en-US" sz="2000" b="1" dirty="0"/>
              <a:t>Protect colonies without creating more debt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D07DD3-A27F-4154-9B44-1C3B97A45A31}"/>
              </a:ext>
            </a:extLst>
          </p:cNvPr>
          <p:cNvSpPr txBox="1"/>
          <p:nvPr/>
        </p:nvSpPr>
        <p:spPr>
          <a:xfrm>
            <a:off x="5268883" y="4902256"/>
            <a:ext cx="6586451" cy="1364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/>
              <a:t>Conflict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/>
              <a:t>GB took away self- government in NY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1783-0401-4640-9C12-99486133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5c practice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E82209-8FAD-4766-89F5-AD653C9E048B}"/>
              </a:ext>
            </a:extLst>
          </p:cNvPr>
          <p:cNvGraphicFramePr>
            <a:graphicFrameLocks noGrp="1"/>
          </p:cNvGraphicFramePr>
          <p:nvPr/>
        </p:nvGraphicFramePr>
        <p:xfrm>
          <a:off x="270164" y="2261757"/>
          <a:ext cx="10037618" cy="4033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927">
                  <a:extLst>
                    <a:ext uri="{9D8B030D-6E8A-4147-A177-3AD203B41FA5}">
                      <a16:colId xmlns:a16="http://schemas.microsoft.com/office/drawing/2014/main" val="625958308"/>
                    </a:ext>
                  </a:extLst>
                </a:gridCol>
                <a:gridCol w="6982691">
                  <a:extLst>
                    <a:ext uri="{9D8B030D-6E8A-4147-A177-3AD203B41FA5}">
                      <a16:colId xmlns:a16="http://schemas.microsoft.com/office/drawing/2014/main" val="4259218056"/>
                    </a:ext>
                  </a:extLst>
                </a:gridCol>
              </a:tblGrid>
              <a:tr h="154136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What was the relationship between Great Britain and the colonies like before the war?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34096"/>
                  </a:ext>
                </a:extLst>
              </a:tr>
              <a:tr h="140520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What was the relationship between Great Britain and the colonies like after the war?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9514338"/>
                  </a:ext>
                </a:extLst>
              </a:tr>
              <a:tr h="80423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Why did their relationship change?  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0892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380741-2BD6-4868-AD00-5BEFECE79BCA}"/>
              </a:ext>
            </a:extLst>
          </p:cNvPr>
          <p:cNvSpPr txBox="1"/>
          <p:nvPr/>
        </p:nvSpPr>
        <p:spPr>
          <a:xfrm>
            <a:off x="3506932" y="2291493"/>
            <a:ext cx="6119206" cy="176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/>
              <a:t>Positive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Colonies had Self-government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8CDC4A-114C-44EC-B53D-E2865C1465F1}"/>
              </a:ext>
            </a:extLst>
          </p:cNvPr>
          <p:cNvSpPr txBox="1"/>
          <p:nvPr/>
        </p:nvSpPr>
        <p:spPr>
          <a:xfrm>
            <a:off x="3480955" y="4051590"/>
            <a:ext cx="6976456" cy="149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Negative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Britain became more controlling (taxes &amp; laws) 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93F4DE-9091-49C7-A48A-9B8EDDA3F1BF}"/>
              </a:ext>
            </a:extLst>
          </p:cNvPr>
          <p:cNvSpPr txBox="1"/>
          <p:nvPr/>
        </p:nvSpPr>
        <p:spPr>
          <a:xfrm>
            <a:off x="3288203" y="5229606"/>
            <a:ext cx="6556663" cy="162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Debt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and Indian war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42F2E0B-0017-440C-829A-F662F2A02AD3}"/>
              </a:ext>
            </a:extLst>
          </p:cNvPr>
          <p:cNvGraphicFramePr>
            <a:graphicFrameLocks noGrp="1"/>
          </p:cNvGraphicFramePr>
          <p:nvPr/>
        </p:nvGraphicFramePr>
        <p:xfrm>
          <a:off x="494926" y="894567"/>
          <a:ext cx="10976638" cy="5314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134">
                  <a:extLst>
                    <a:ext uri="{9D8B030D-6E8A-4147-A177-3AD203B41FA5}">
                      <a16:colId xmlns:a16="http://schemas.microsoft.com/office/drawing/2014/main" val="2549821982"/>
                    </a:ext>
                  </a:extLst>
                </a:gridCol>
                <a:gridCol w="8423504">
                  <a:extLst>
                    <a:ext uri="{9D8B030D-6E8A-4147-A177-3AD203B41FA5}">
                      <a16:colId xmlns:a16="http://schemas.microsoft.com/office/drawing/2014/main" val="3495659446"/>
                    </a:ext>
                  </a:extLst>
                </a:gridCol>
              </a:tblGrid>
              <a:tr h="36285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Stamp Act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7731542"/>
                  </a:ext>
                </a:extLst>
              </a:tr>
              <a:tr h="90389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Describe the stamp act.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9552785"/>
                  </a:ext>
                </a:extLst>
              </a:tr>
              <a:tr h="57889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</a:rPr>
                        <a:t>Why did the British need it?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5010973"/>
                  </a:ext>
                </a:extLst>
              </a:tr>
              <a:tr h="133355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What did the colonist think about the Stamp Act?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3194326"/>
                  </a:ext>
                </a:extLst>
              </a:tr>
              <a:tr h="173783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How did the Stamp Act impact the relationship between Great Britain and the colonist?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1383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82A318-82AB-4CA1-ABA2-459754A094D5}"/>
              </a:ext>
            </a:extLst>
          </p:cNvPr>
          <p:cNvSpPr txBox="1"/>
          <p:nvPr/>
        </p:nvSpPr>
        <p:spPr>
          <a:xfrm>
            <a:off x="3142211" y="1296786"/>
            <a:ext cx="7680960" cy="773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b="1" dirty="0"/>
              <a:t>Tax on paper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Stamp proved payment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C159CA-199E-40C6-B105-60B4A6CCC6A2}"/>
              </a:ext>
            </a:extLst>
          </p:cNvPr>
          <p:cNvSpPr txBox="1"/>
          <p:nvPr/>
        </p:nvSpPr>
        <p:spPr>
          <a:xfrm>
            <a:off x="3142211" y="2443942"/>
            <a:ext cx="6367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Pay off Debt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02C87-E2AA-4C85-B866-8E1F99677A84}"/>
              </a:ext>
            </a:extLst>
          </p:cNvPr>
          <p:cNvSpPr txBox="1"/>
          <p:nvPr/>
        </p:nvSpPr>
        <p:spPr>
          <a:xfrm>
            <a:off x="3142211" y="3192087"/>
            <a:ext cx="7315200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800"/>
              </a:spcAft>
            </a:pPr>
            <a:r>
              <a:rPr lang="en-US" b="1" dirty="0"/>
              <a:t>Violation of Rights</a:t>
            </a:r>
          </a:p>
          <a:p>
            <a:pPr fontAlgn="base"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Taxation without Representation </a:t>
            </a:r>
          </a:p>
          <a:p>
            <a:pPr fontAlgn="base"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Tyranny 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0474BA-1D23-4A0B-80E6-370A28E15CB1}"/>
              </a:ext>
            </a:extLst>
          </p:cNvPr>
          <p:cNvSpPr txBox="1"/>
          <p:nvPr/>
        </p:nvSpPr>
        <p:spPr>
          <a:xfrm>
            <a:off x="3142211" y="4753701"/>
            <a:ext cx="6733310" cy="76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b="1" dirty="0"/>
              <a:t>Conflict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b="1" dirty="0"/>
              <a:t>Son’s of Liberty : Petitions, Boycotts, and violence protests, 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5502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1783-0401-4640-9C12-99486133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5c practice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E82209-8FAD-4766-89F5-AD653C9E048B}"/>
              </a:ext>
            </a:extLst>
          </p:cNvPr>
          <p:cNvGraphicFramePr>
            <a:graphicFrameLocks noGrp="1"/>
          </p:cNvGraphicFramePr>
          <p:nvPr/>
        </p:nvGraphicFramePr>
        <p:xfrm>
          <a:off x="270164" y="2261757"/>
          <a:ext cx="10037618" cy="4033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927">
                  <a:extLst>
                    <a:ext uri="{9D8B030D-6E8A-4147-A177-3AD203B41FA5}">
                      <a16:colId xmlns:a16="http://schemas.microsoft.com/office/drawing/2014/main" val="625958308"/>
                    </a:ext>
                  </a:extLst>
                </a:gridCol>
                <a:gridCol w="6982691">
                  <a:extLst>
                    <a:ext uri="{9D8B030D-6E8A-4147-A177-3AD203B41FA5}">
                      <a16:colId xmlns:a16="http://schemas.microsoft.com/office/drawing/2014/main" val="4259218056"/>
                    </a:ext>
                  </a:extLst>
                </a:gridCol>
              </a:tblGrid>
              <a:tr h="154136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What was the relationship between Great Britain and the colonies like before the war?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34096"/>
                  </a:ext>
                </a:extLst>
              </a:tr>
              <a:tr h="140520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What was the relationship between Great Britain and the colonies like after the war?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9514338"/>
                  </a:ext>
                </a:extLst>
              </a:tr>
              <a:tr h="80423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Why did their relationship change?  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0892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380741-2BD6-4868-AD00-5BEFECE79BCA}"/>
              </a:ext>
            </a:extLst>
          </p:cNvPr>
          <p:cNvSpPr txBox="1"/>
          <p:nvPr/>
        </p:nvSpPr>
        <p:spPr>
          <a:xfrm>
            <a:off x="3699164" y="2292801"/>
            <a:ext cx="5486400" cy="176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/>
              <a:t>Positive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Self-government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8CDC4A-114C-44EC-B53D-E2865C1465F1}"/>
              </a:ext>
            </a:extLst>
          </p:cNvPr>
          <p:cNvSpPr txBox="1"/>
          <p:nvPr/>
        </p:nvSpPr>
        <p:spPr>
          <a:xfrm>
            <a:off x="3823855" y="3997948"/>
            <a:ext cx="5922818" cy="149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Negative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Controlling (taxes and laws) 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93F4DE-9091-49C7-A48A-9B8EDDA3F1BF}"/>
              </a:ext>
            </a:extLst>
          </p:cNvPr>
          <p:cNvSpPr txBox="1"/>
          <p:nvPr/>
        </p:nvSpPr>
        <p:spPr>
          <a:xfrm>
            <a:off x="3506932" y="5388017"/>
            <a:ext cx="6556663" cy="162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Debt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and Indian war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78ECC9-E7B3-4775-8AC6-57FB1B806D44}"/>
              </a:ext>
            </a:extLst>
          </p:cNvPr>
          <p:cNvGraphicFramePr>
            <a:graphicFrameLocks noGrp="1"/>
          </p:cNvGraphicFramePr>
          <p:nvPr/>
        </p:nvGraphicFramePr>
        <p:xfrm>
          <a:off x="415635" y="714231"/>
          <a:ext cx="11326091" cy="4899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0729">
                  <a:extLst>
                    <a:ext uri="{9D8B030D-6E8A-4147-A177-3AD203B41FA5}">
                      <a16:colId xmlns:a16="http://schemas.microsoft.com/office/drawing/2014/main" val="117614369"/>
                    </a:ext>
                  </a:extLst>
                </a:gridCol>
                <a:gridCol w="7585362">
                  <a:extLst>
                    <a:ext uri="{9D8B030D-6E8A-4147-A177-3AD203B41FA5}">
                      <a16:colId xmlns:a16="http://schemas.microsoft.com/office/drawing/2014/main" val="1533198177"/>
                    </a:ext>
                  </a:extLst>
                </a:gridCol>
              </a:tblGrid>
              <a:tr h="26995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Proclamation of 1763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1665808"/>
                  </a:ext>
                </a:extLst>
              </a:tr>
              <a:tr h="65139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Describe the Proclamation of 1763.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3495598"/>
                  </a:ext>
                </a:extLst>
              </a:tr>
              <a:tr h="43068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Why did the British need it?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1015973"/>
                  </a:ext>
                </a:extLst>
              </a:tr>
              <a:tr h="104349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What did the colonist think about the Proclamation of 1763?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1546233"/>
                  </a:ext>
                </a:extLst>
              </a:tr>
              <a:tr h="153425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How did the Proclamation of 1763 impact the relationship between Great Britain and the colonist?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84270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60A1A6-8A03-4A33-9A3F-1A5DCD6BB686}"/>
              </a:ext>
            </a:extLst>
          </p:cNvPr>
          <p:cNvSpPr txBox="1"/>
          <p:nvPr/>
        </p:nvSpPr>
        <p:spPr>
          <a:xfrm>
            <a:off x="4287982" y="1122218"/>
            <a:ext cx="7294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Colonists could not move west of App Mts</a:t>
            </a:r>
            <a:r>
              <a:rPr lang="en-US" sz="1200" dirty="0"/>
              <a:t> 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20915-3813-495E-9BF5-E0A05CC1797F}"/>
              </a:ext>
            </a:extLst>
          </p:cNvPr>
          <p:cNvSpPr txBox="1"/>
          <p:nvPr/>
        </p:nvSpPr>
        <p:spPr>
          <a:xfrm>
            <a:off x="4339935" y="1860882"/>
            <a:ext cx="68926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Protection without cost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ABC0D-984C-42E4-BBF7-11DD8C387F36}"/>
              </a:ext>
            </a:extLst>
          </p:cNvPr>
          <p:cNvSpPr txBox="1"/>
          <p:nvPr/>
        </p:nvSpPr>
        <p:spPr>
          <a:xfrm>
            <a:off x="4287982" y="2482497"/>
            <a:ext cx="6892636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Hated 1.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 farmland. 2. wanted to spread out 3. many had moved west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EF332A-3749-496A-B547-3F0E3349B420}"/>
              </a:ext>
            </a:extLst>
          </p:cNvPr>
          <p:cNvSpPr txBox="1"/>
          <p:nvPr/>
        </p:nvSpPr>
        <p:spPr>
          <a:xfrm>
            <a:off x="4287982" y="3769176"/>
            <a:ext cx="7294418" cy="2521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Created conflict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Colonists ignore the law and write petitions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/>
              <a:t>Caused GB to send the army to colonies to enforce the law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6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764BEC3CBCE4C903684FA7CDD3AB5" ma:contentTypeVersion="12" ma:contentTypeDescription="Create a new document." ma:contentTypeScope="" ma:versionID="02abaea5715d327019a93347db42ce93">
  <xsd:schema xmlns:xsd="http://www.w3.org/2001/XMLSchema" xmlns:xs="http://www.w3.org/2001/XMLSchema" xmlns:p="http://schemas.microsoft.com/office/2006/metadata/properties" xmlns:ns3="5b8417e8-f217-4e84-a682-b1519573faa2" xmlns:ns4="7ad4b4f8-746d-4395-99b1-df95f3540274" targetNamespace="http://schemas.microsoft.com/office/2006/metadata/properties" ma:root="true" ma:fieldsID="2156346b4903e53fdcb34dd398eb9aab" ns3:_="" ns4:_="">
    <xsd:import namespace="5b8417e8-f217-4e84-a682-b1519573faa2"/>
    <xsd:import namespace="7ad4b4f8-746d-4395-99b1-df95f35402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417e8-f217-4e84-a682-b1519573fa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4b4f8-746d-4395-99b1-df95f3540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4FE422-D5D9-42A6-A944-996936E9F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8417e8-f217-4e84-a682-b1519573faa2"/>
    <ds:schemaRef ds:uri="7ad4b4f8-746d-4395-99b1-df95f35402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AEA828-4C73-4CD9-95D8-61A6C134D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D2A6E-0912-4D06-A047-2C48B70F3499}">
  <ds:schemaRefs>
    <ds:schemaRef ds:uri="http://purl.org/dc/dcmitype/"/>
    <ds:schemaRef ds:uri="http://purl.org/dc/terms/"/>
    <ds:schemaRef ds:uri="http://purl.org/dc/elements/1.1/"/>
    <ds:schemaRef ds:uri="7ad4b4f8-746d-4395-99b1-df95f3540274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b8417e8-f217-4e84-a682-b1519573faa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497</Words>
  <Application>Microsoft Office PowerPoint</Application>
  <PresentationFormat>Widescreen</PresentationFormat>
  <Paragraphs>100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5c- I can explain the changing interactions with the British government after the French and Indian war and the impact of those changes on the relationship between the colonies and Great Britain </vt:lpstr>
      <vt:lpstr>5c practice </vt:lpstr>
      <vt:lpstr>PowerPoint Presentation</vt:lpstr>
      <vt:lpstr>5c practice </vt:lpstr>
      <vt:lpstr>PowerPoint Presentation</vt:lpstr>
      <vt:lpstr>5c practice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5c- I can explain the changing interactions with the British government after the French and Indian war and the impact of those changes on the relationship between the colonies and Great Britain </dc:title>
  <dc:creator>KAUFLIN, JENNIFER</dc:creator>
  <cp:lastModifiedBy>KAUFLIN, JENNIFER</cp:lastModifiedBy>
  <cp:revision>1</cp:revision>
  <dcterms:created xsi:type="dcterms:W3CDTF">2019-10-02T19:23:45Z</dcterms:created>
  <dcterms:modified xsi:type="dcterms:W3CDTF">2019-10-02T19:26:18Z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0x010100FD0764BEC3CBCE4C903684FA7CDD3AB5</vt:lpwstr>
  </property>
</Properties>
</file>