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04" r:id="rId6"/>
    <p:sldId id="296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BC10F-928F-4C39-9B9E-53744CF8C78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1802F-BDA1-4989-9BED-AA49D31B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Colonial beliefs about government and 5.4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8E23-00E0-49CE-B9BB-6D1D340AF5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1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482E-BD37-4C09-99D9-29FC4693F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5B70B-C526-4B72-B0E2-979F6087E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11505-85A5-423E-A267-1261C438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363DE-5FC5-4B19-A014-7B53FC43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D111-A7BC-4D8D-B399-7F588288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13C7-98F5-451B-8527-0AB9B52D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4A24D-78B4-42F0-9AC2-0A90A52B1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1ED0-26E9-414E-A125-4188FB71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D43E-21B7-4FF1-9A4C-058B9BCD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58527-2575-4F40-8D01-59310F35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1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CC37D-58F9-4A71-B252-031D6BF1E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B8A2B-2973-4141-9C23-1078F8900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F4024-07A2-49BA-91FD-F06689B2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55662-A799-450D-A01B-128EA666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0DCE-0731-494D-8876-C9F318E4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FB4F-9733-4BFA-93B7-E9762D60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DBDD-5B31-40AE-A149-DFCE11A0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A4B6A-1903-497B-A858-41075C5E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37593-4392-470C-8763-8D2C686D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ED576-0F7E-4A8C-A478-63EFB827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0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91A0-A287-4B57-9F0C-DD44F450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21338-0D2C-44B3-AFDD-A0B078840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8474-0FEE-40B2-8633-E72B312C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8D553-1F1B-4941-BE74-704B4459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6A6DB-692C-439E-97E4-5AB698FC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0A48-48F2-4D36-B17B-64388FCB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CC9C-918F-4B43-9F2F-5352B84E3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64C32-457F-49BF-9175-7E6EAB6EA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61230-9C35-4AF5-B131-9F8ECEC0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C03C4-8650-42DC-988D-A40A318A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92E8E-89CD-4BF7-B364-00E4CDA5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7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3EF0-1C23-4964-80AE-EDA8DE19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39C34-082A-4625-B888-8A5DAFB88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CF59-DC57-4F05-95E3-21677AB63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D0BC0-34D9-4430-AD7E-FDCFE0916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3A213-F055-44BB-8330-00623868C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90167-13F0-455F-A59A-C570B395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5085D-EFF7-4308-ABD5-01FEE4B6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0D966-1F33-4972-990F-363E355C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1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65BA-CFB7-45C2-B182-254DFA78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AC974-3302-42B7-836B-EB724AEF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779BC-7B78-4E9C-A0B5-0B04FD87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CA51E-7890-4240-B9B7-99D84A12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EF2B3-C75A-4ACD-9D13-88B24D09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64BD4-14A1-4E71-A58B-1B447D57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7DE0C-D8DA-4A39-9219-028F41A0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A2516-4FAD-4E2C-AABC-4EAB894A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4D52-BC65-4AF9-90DF-4231528B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FCE62-6C9D-4252-9E12-F9DC86F02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5489F-AB45-4FE2-BB64-8EF442FE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22B66-DF8E-4104-B82D-F8CC54E0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60DA0-5A9F-45BE-B33E-B9E22355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3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617D-F0B3-4856-9737-200953EE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8A92-E222-4B26-9AEE-826501F72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66BA7-0D83-4934-A279-B284392B3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306AA-71ED-4309-8504-4CE24BB5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93C1F-ABBA-49C4-A790-5CF80AF2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6AFC1-4507-4886-8807-B3B4AD76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99818-BD3E-435E-B250-A353B661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B15D2-C338-40A6-A871-6DF7FD789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61F10-05D4-432B-AEC3-91912F695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6574-EB2A-4268-BEA6-7262D438DB6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05D2C-DCD0-43A7-9CE9-E7E97537F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FDC62-4BD1-41E8-9380-444CA3AC8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24E7-9DC2-45D1-8DFE-A8E32F0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5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238A-4E3F-469D-9BCC-165BAB437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5b- I can identify and analyze colonial ideas about government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45B90-41C3-4C4A-AB66-FAF2FD12F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5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ADEA6-5664-4571-BF46-43B4E7E4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5b Townshend Acts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488A-FBC6-49FA-9119-85488E297B60}"/>
              </a:ext>
            </a:extLst>
          </p:cNvPr>
          <p:cNvGraphicFramePr>
            <a:graphicFrameLocks noGrp="1"/>
          </p:cNvGraphicFramePr>
          <p:nvPr/>
        </p:nvGraphicFramePr>
        <p:xfrm>
          <a:off x="214489" y="1888508"/>
          <a:ext cx="11249564" cy="4869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8491">
                  <a:extLst>
                    <a:ext uri="{9D8B030D-6E8A-4147-A177-3AD203B41FA5}">
                      <a16:colId xmlns:a16="http://schemas.microsoft.com/office/drawing/2014/main" val="3638096800"/>
                    </a:ext>
                  </a:extLst>
                </a:gridCol>
                <a:gridCol w="9291073">
                  <a:extLst>
                    <a:ext uri="{9D8B030D-6E8A-4147-A177-3AD203B41FA5}">
                      <a16:colId xmlns:a16="http://schemas.microsoft.com/office/drawing/2014/main" val="1428280543"/>
                    </a:ext>
                  </a:extLst>
                </a:gridCol>
              </a:tblGrid>
              <a:tr h="2351237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are 5 colonial beliefs about government?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</a:p>
                    <a:p>
                      <a:pPr marL="0" marR="0" lvl="0" indent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35497"/>
                  </a:ext>
                </a:extLst>
              </a:tr>
              <a:tr h="203467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Townshend Act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1578777"/>
                  </a:ext>
                </a:extLst>
              </a:tr>
              <a:tr h="416349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Describe the Townshend Act.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6115292"/>
                  </a:ext>
                </a:extLst>
              </a:tr>
              <a:tr h="721963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What were the colonial complaints about this law?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7200573"/>
                  </a:ext>
                </a:extLst>
              </a:tr>
              <a:tr h="721075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What beliefs about government supported these complaints?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37076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CB10BE-4034-4763-9563-35670982770F}"/>
              </a:ext>
            </a:extLst>
          </p:cNvPr>
          <p:cNvSpPr txBox="1"/>
          <p:nvPr/>
        </p:nvSpPr>
        <p:spPr>
          <a:xfrm>
            <a:off x="2799644" y="1962680"/>
            <a:ext cx="555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Colonists have the same rights as other British citizens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5DA33-9754-4BBE-B2A8-E65EB0D58A42}"/>
              </a:ext>
            </a:extLst>
          </p:cNvPr>
          <p:cNvSpPr txBox="1"/>
          <p:nvPr/>
        </p:nvSpPr>
        <p:spPr>
          <a:xfrm>
            <a:off x="2878666" y="2406165"/>
            <a:ext cx="643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Kings power is limited- rule of law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9568F9-1200-4C68-B2B5-EC2FD8476B3B}"/>
              </a:ext>
            </a:extLst>
          </p:cNvPr>
          <p:cNvSpPr txBox="1"/>
          <p:nvPr/>
        </p:nvSpPr>
        <p:spPr>
          <a:xfrm>
            <a:off x="2878666" y="3253654"/>
            <a:ext cx="87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</a:t>
            </a:r>
            <a:r>
              <a:rPr lang="en-US" dirty="0">
                <a:highlight>
                  <a:srgbClr val="FFFF00"/>
                </a:highlight>
              </a:rPr>
              <a:t> elected </a:t>
            </a:r>
            <a:r>
              <a:rPr lang="en-US" dirty="0"/>
              <a:t>Representives have a right to make laws and taxes- Representative government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5B48ED-63C6-4557-80C0-36CCCCD1F8D5}"/>
              </a:ext>
            </a:extLst>
          </p:cNvPr>
          <p:cNvSpPr txBox="1"/>
          <p:nvPr/>
        </p:nvSpPr>
        <p:spPr>
          <a:xfrm>
            <a:off x="2878666" y="3685044"/>
            <a:ext cx="742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People have a right to petition (request change) the government, and when accused of a crime have the right to a jury trial.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46469F-C849-428B-AE56-0A24A45C17BB}"/>
              </a:ext>
            </a:extLst>
          </p:cNvPr>
          <p:cNvSpPr txBox="1"/>
          <p:nvPr/>
        </p:nvSpPr>
        <p:spPr>
          <a:xfrm>
            <a:off x="2878666" y="2849650"/>
            <a:ext cx="821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Colonist have the right to have a voice in government </a:t>
            </a:r>
            <a:r>
              <a:rPr lang="en-US"/>
              <a:t>– Representative </a:t>
            </a:r>
            <a:r>
              <a:rPr lang="en-US" dirty="0"/>
              <a:t>government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F85FF4-2596-496F-B236-CB95BC15EBC4}"/>
              </a:ext>
            </a:extLst>
          </p:cNvPr>
          <p:cNvSpPr txBox="1"/>
          <p:nvPr/>
        </p:nvSpPr>
        <p:spPr>
          <a:xfrm>
            <a:off x="2269067" y="4546891"/>
            <a:ext cx="4865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Tax on imported goods (glass, paint, paper, tea)</a:t>
            </a:r>
          </a:p>
          <a:p>
            <a:r>
              <a:rPr lang="en-US" dirty="0"/>
              <a:t>Used to pay for troops in the colonies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66B6D5-379B-460B-B7D7-D9B193722D18}"/>
              </a:ext>
            </a:extLst>
          </p:cNvPr>
          <p:cNvSpPr txBox="1"/>
          <p:nvPr/>
        </p:nvSpPr>
        <p:spPr>
          <a:xfrm>
            <a:off x="2269067" y="5296575"/>
            <a:ext cx="594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Tyranny </a:t>
            </a:r>
          </a:p>
          <a:p>
            <a:r>
              <a:rPr lang="en-US" dirty="0"/>
              <a:t>Taxation without representation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B9B7A6-28ED-48A0-BC13-B567F0F14535}"/>
              </a:ext>
            </a:extLst>
          </p:cNvPr>
          <p:cNvSpPr txBox="1"/>
          <p:nvPr/>
        </p:nvSpPr>
        <p:spPr>
          <a:xfrm>
            <a:off x="2269067" y="6101930"/>
            <a:ext cx="934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Representives government (self- government) was a right of British citizenship</a:t>
            </a:r>
          </a:p>
          <a:p>
            <a:r>
              <a:rPr lang="en-US" dirty="0"/>
              <a:t>Only elected assemblies had the right to tax </a:t>
            </a:r>
          </a:p>
        </p:txBody>
      </p:sp>
    </p:spTree>
    <p:extLst>
      <p:ext uri="{BB962C8B-B14F-4D97-AF65-F5344CB8AC3E}">
        <p14:creationId xmlns:p14="http://schemas.microsoft.com/office/powerpoint/2010/main" val="34282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759EEC-BA34-41A9-8852-60D092C03CB5}"/>
              </a:ext>
            </a:extLst>
          </p:cNvPr>
          <p:cNvGraphicFramePr>
            <a:graphicFrameLocks noGrp="1"/>
          </p:cNvGraphicFramePr>
          <p:nvPr/>
        </p:nvGraphicFramePr>
        <p:xfrm>
          <a:off x="861391" y="761657"/>
          <a:ext cx="10336696" cy="5236760"/>
        </p:xfrm>
        <a:graphic>
          <a:graphicData uri="http://schemas.openxmlformats.org/drawingml/2006/table">
            <a:tbl>
              <a:tblPr firstRow="1" firstCol="1" bandRow="1"/>
              <a:tblGrid>
                <a:gridCol w="1799563">
                  <a:extLst>
                    <a:ext uri="{9D8B030D-6E8A-4147-A177-3AD203B41FA5}">
                      <a16:colId xmlns:a16="http://schemas.microsoft.com/office/drawing/2014/main" val="1900581995"/>
                    </a:ext>
                  </a:extLst>
                </a:gridCol>
                <a:gridCol w="8537133">
                  <a:extLst>
                    <a:ext uri="{9D8B030D-6E8A-4147-A177-3AD203B41FA5}">
                      <a16:colId xmlns:a16="http://schemas.microsoft.com/office/drawing/2014/main" val="3312622384"/>
                    </a:ext>
                  </a:extLst>
                </a:gridCol>
              </a:tblGrid>
              <a:tr h="209981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5 colonial beliefs about government?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62764"/>
                  </a:ext>
                </a:extLst>
              </a:tr>
              <a:tr h="29235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  Act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74969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the Tea Act.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844597"/>
                  </a:ext>
                </a:extLst>
              </a:tr>
              <a:tr h="1083030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were the colonial complaints about this law?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506308"/>
                  </a:ext>
                </a:extLst>
              </a:tr>
              <a:tr h="1081673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beliefs about government supported these complaints?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2939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1A99B5-56BB-4670-827C-36C2D0625880}"/>
              </a:ext>
            </a:extLst>
          </p:cNvPr>
          <p:cNvSpPr txBox="1"/>
          <p:nvPr/>
        </p:nvSpPr>
        <p:spPr>
          <a:xfrm>
            <a:off x="2637183" y="834886"/>
            <a:ext cx="8560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r>
              <a:rPr lang="en-US" dirty="0"/>
              <a:t>.  Colonists have the same rights as every British citizen</a:t>
            </a:r>
          </a:p>
          <a:p>
            <a:r>
              <a:rPr lang="en-US" dirty="0"/>
              <a:t>2.  The Kings power is limited- rule of law</a:t>
            </a:r>
          </a:p>
          <a:p>
            <a:r>
              <a:rPr lang="en-US" dirty="0"/>
              <a:t>3. Only elected representatives have the right to make taxes and laws – representative government </a:t>
            </a:r>
          </a:p>
          <a:p>
            <a:r>
              <a:rPr lang="en-US" dirty="0"/>
              <a:t>4. Colonist have the right to have a voice in their government- representative government </a:t>
            </a:r>
          </a:p>
          <a:p>
            <a:r>
              <a:rPr lang="en-US" dirty="0"/>
              <a:t>5. Citizens have the right to petition the government and those accused of a crime have the right to a jury trial.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151F16-A130-495E-988D-3F68759B578C}"/>
              </a:ext>
            </a:extLst>
          </p:cNvPr>
          <p:cNvSpPr txBox="1"/>
          <p:nvPr/>
        </p:nvSpPr>
        <p:spPr>
          <a:xfrm>
            <a:off x="2637182" y="3212200"/>
            <a:ext cx="754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Kept the tax on tea, but LOWERED it considerably</a:t>
            </a:r>
          </a:p>
          <a:p>
            <a:r>
              <a:rPr lang="en-US" dirty="0"/>
              <a:t>Gave the British East India Company a monopoly on tea sales in the colonies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57F4F-C9FB-431C-81F1-474A9C389F5C}"/>
              </a:ext>
            </a:extLst>
          </p:cNvPr>
          <p:cNvSpPr txBox="1"/>
          <p:nvPr/>
        </p:nvSpPr>
        <p:spPr>
          <a:xfrm>
            <a:off x="2696817" y="3961012"/>
            <a:ext cx="8441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Tyranny</a:t>
            </a:r>
          </a:p>
          <a:p>
            <a:r>
              <a:rPr lang="en-US" dirty="0"/>
              <a:t>Taxation without representation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FB98FA-14F1-4876-9DC7-F2CFB98CBBCC}"/>
              </a:ext>
            </a:extLst>
          </p:cNvPr>
          <p:cNvSpPr txBox="1"/>
          <p:nvPr/>
        </p:nvSpPr>
        <p:spPr>
          <a:xfrm>
            <a:off x="2796209" y="5155096"/>
            <a:ext cx="750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Representative government (self-gov) is a right of British citizenship</a:t>
            </a:r>
          </a:p>
          <a:p>
            <a:r>
              <a:rPr lang="en-US" dirty="0"/>
              <a:t>Only elected assemblies have a right to tax the colonists </a:t>
            </a:r>
          </a:p>
        </p:txBody>
      </p:sp>
    </p:spTree>
    <p:extLst>
      <p:ext uri="{BB962C8B-B14F-4D97-AF65-F5344CB8AC3E}">
        <p14:creationId xmlns:p14="http://schemas.microsoft.com/office/powerpoint/2010/main" val="245859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759EEC-BA34-41A9-8852-60D092C03CB5}"/>
              </a:ext>
            </a:extLst>
          </p:cNvPr>
          <p:cNvGraphicFramePr>
            <a:graphicFrameLocks noGrp="1"/>
          </p:cNvGraphicFramePr>
          <p:nvPr/>
        </p:nvGraphicFramePr>
        <p:xfrm>
          <a:off x="855518" y="894419"/>
          <a:ext cx="10336696" cy="5319240"/>
        </p:xfrm>
        <a:graphic>
          <a:graphicData uri="http://schemas.openxmlformats.org/drawingml/2006/table">
            <a:tbl>
              <a:tblPr firstRow="1" firstCol="1" bandRow="1"/>
              <a:tblGrid>
                <a:gridCol w="1799563">
                  <a:extLst>
                    <a:ext uri="{9D8B030D-6E8A-4147-A177-3AD203B41FA5}">
                      <a16:colId xmlns:a16="http://schemas.microsoft.com/office/drawing/2014/main" val="1900581995"/>
                    </a:ext>
                  </a:extLst>
                </a:gridCol>
                <a:gridCol w="8537133">
                  <a:extLst>
                    <a:ext uri="{9D8B030D-6E8A-4147-A177-3AD203B41FA5}">
                      <a16:colId xmlns:a16="http://schemas.microsoft.com/office/drawing/2014/main" val="3312622384"/>
                    </a:ext>
                  </a:extLst>
                </a:gridCol>
              </a:tblGrid>
              <a:tr h="1994008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5 colonial beliefs about government?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62764"/>
                  </a:ext>
                </a:extLst>
              </a:tr>
              <a:tr h="35517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Intolerable Acts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74969"/>
                  </a:ext>
                </a:extLst>
              </a:tr>
              <a:tr h="1052094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the Intolerable</a:t>
                      </a: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Acts.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844597"/>
                  </a:ext>
                </a:extLst>
              </a:tr>
              <a:tr h="868327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were the colonial complaints about these</a:t>
                      </a: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laws?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506308"/>
                  </a:ext>
                </a:extLst>
              </a:tr>
              <a:tr h="1027171"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beliefs about government supported these complaints?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2939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1A99B5-56BB-4670-827C-36C2D0625880}"/>
              </a:ext>
            </a:extLst>
          </p:cNvPr>
          <p:cNvSpPr txBox="1"/>
          <p:nvPr/>
        </p:nvSpPr>
        <p:spPr>
          <a:xfrm>
            <a:off x="2637183" y="834886"/>
            <a:ext cx="8560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r>
              <a:rPr lang="en-US" dirty="0"/>
              <a:t>.  Colonists have the same rights as every British citizen</a:t>
            </a:r>
          </a:p>
          <a:p>
            <a:r>
              <a:rPr lang="en-US" dirty="0"/>
              <a:t>2.  The Kings power is limited- rule of law</a:t>
            </a:r>
          </a:p>
          <a:p>
            <a:r>
              <a:rPr lang="en-US" dirty="0"/>
              <a:t>3. Only elected representatives have the right to make taxes and laws – representative government </a:t>
            </a:r>
          </a:p>
          <a:p>
            <a:r>
              <a:rPr lang="en-US" dirty="0"/>
              <a:t>4. Colonist have the right to have a voice in their government- representative government </a:t>
            </a:r>
          </a:p>
          <a:p>
            <a:r>
              <a:rPr lang="en-US" dirty="0"/>
              <a:t>5. Citizens have the right to petition the government and those accused of a crime have the right to a jury trial.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3590" y="3241964"/>
            <a:ext cx="8084127" cy="110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dirty="0"/>
              <a:t>4 laws to punish colonies for Tea Party: 1. </a:t>
            </a:r>
            <a:r>
              <a:rPr lang="en-US" dirty="0"/>
              <a:t>Close Harbor , 2. Massachusetts government under British control 3.  Troops tried in England for crimes 4. More troops to Massachusetts</a:t>
            </a:r>
            <a:r>
              <a:rPr lang="en-US" sz="2400" dirty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3588" y="4342778"/>
            <a:ext cx="8582894" cy="67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Tyranny:   Destroy the economy, Takes away Representatives government; No justice for crimes of troops (takes away right to jury trial), Establishes military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182" y="5139090"/>
            <a:ext cx="9090529" cy="1079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600" dirty="0"/>
              <a:t>Colonists are being treated different from other British citizens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600" dirty="0"/>
              <a:t>Self- government is a right of British citizenship, only elected assemblies can pass laws and taxes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600" dirty="0"/>
              <a:t>All British citizens involved in a crime have the right to a jury trial </a:t>
            </a:r>
          </a:p>
        </p:txBody>
      </p:sp>
    </p:spTree>
    <p:extLst>
      <p:ext uri="{BB962C8B-B14F-4D97-AF65-F5344CB8AC3E}">
        <p14:creationId xmlns:p14="http://schemas.microsoft.com/office/powerpoint/2010/main" val="330162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764BEC3CBCE4C903684FA7CDD3AB5" ma:contentTypeVersion="12" ma:contentTypeDescription="Create a new document." ma:contentTypeScope="" ma:versionID="02abaea5715d327019a93347db42ce93">
  <xsd:schema xmlns:xsd="http://www.w3.org/2001/XMLSchema" xmlns:xs="http://www.w3.org/2001/XMLSchema" xmlns:p="http://schemas.microsoft.com/office/2006/metadata/properties" xmlns:ns3="5b8417e8-f217-4e84-a682-b1519573faa2" xmlns:ns4="7ad4b4f8-746d-4395-99b1-df95f3540274" targetNamespace="http://schemas.microsoft.com/office/2006/metadata/properties" ma:root="true" ma:fieldsID="2156346b4903e53fdcb34dd398eb9aab" ns3:_="" ns4:_="">
    <xsd:import namespace="5b8417e8-f217-4e84-a682-b1519573faa2"/>
    <xsd:import namespace="7ad4b4f8-746d-4395-99b1-df95f35402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417e8-f217-4e84-a682-b1519573fa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4b4f8-746d-4395-99b1-df95f3540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FFC8F3-C186-437F-A069-54D87EBC8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8417e8-f217-4e84-a682-b1519573faa2"/>
    <ds:schemaRef ds:uri="7ad4b4f8-746d-4395-99b1-df95f35402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234757-CDF2-49AD-8210-0A335C7D2D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7FEE84-D8EE-45FA-9050-0A86857CB393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ad4b4f8-746d-4395-99b1-df95f3540274"/>
    <ds:schemaRef ds:uri="http://schemas.microsoft.com/office/2006/documentManagement/types"/>
    <ds:schemaRef ds:uri="http://schemas.microsoft.com/office/infopath/2007/PartnerControls"/>
    <ds:schemaRef ds:uri="5b8417e8-f217-4e84-a682-b1519573faa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546</Words>
  <Application>Microsoft Office PowerPoint</Application>
  <PresentationFormat>Widescreen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5b- I can identify and analyze colonial ideas about government</vt:lpstr>
      <vt:lpstr>5b Townshend Acts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5b- I can identify and analyze colonial ideas about government</dc:title>
  <dc:creator>KAUFLIN, JENNIFER</dc:creator>
  <cp:lastModifiedBy>KAUFLIN, JENNIFER</cp:lastModifiedBy>
  <cp:revision>1</cp:revision>
  <dcterms:created xsi:type="dcterms:W3CDTF">2019-10-02T19:27:11Z</dcterms:created>
  <dcterms:modified xsi:type="dcterms:W3CDTF">2019-10-02T19:31:40Z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0x010100FD0764BEC3CBCE4C903684FA7CDD3AB5</vt:lpwstr>
  </property>
</Properties>
</file>